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0" r:id="rId4"/>
    <p:sldId id="265" r:id="rId5"/>
    <p:sldId id="267" r:id="rId6"/>
    <p:sldId id="266" r:id="rId7"/>
    <p:sldId id="264" r:id="rId8"/>
    <p:sldId id="262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85"/>
    <p:restoredTop sz="77306"/>
  </p:normalViewPr>
  <p:slideViewPr>
    <p:cSldViewPr snapToGrid="0" snapToObjects="1">
      <p:cViewPr varScale="1">
        <p:scale>
          <a:sx n="110" d="100"/>
          <a:sy n="110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636D3E-2A55-DF41-AE2B-5CBBB7CDF687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454A104B-E7D6-2B4E-A2FE-0E5C55064A37}">
      <dgm:prSet phldrT="[Tekst]" custT="1"/>
      <dgm:spPr/>
      <dgm:t>
        <a:bodyPr/>
        <a:lstStyle/>
        <a:p>
          <a:r>
            <a:rPr lang="nl-NL" sz="1600" b="1" dirty="0"/>
            <a:t>Ticket systeem</a:t>
          </a:r>
        </a:p>
      </dgm:t>
    </dgm:pt>
    <dgm:pt modelId="{D030F656-30C8-5B4D-8149-0534FA6C4D85}" type="parTrans" cxnId="{85A8EA4B-A352-A446-9E8B-C25D376A49BD}">
      <dgm:prSet/>
      <dgm:spPr/>
      <dgm:t>
        <a:bodyPr/>
        <a:lstStyle/>
        <a:p>
          <a:endParaRPr lang="nl-NL"/>
        </a:p>
      </dgm:t>
    </dgm:pt>
    <dgm:pt modelId="{66922A1A-C710-C249-8CC6-0B229BD19F2C}" type="sibTrans" cxnId="{85A8EA4B-A352-A446-9E8B-C25D376A49BD}">
      <dgm:prSet/>
      <dgm:spPr/>
      <dgm:t>
        <a:bodyPr/>
        <a:lstStyle/>
        <a:p>
          <a:endParaRPr lang="nl-NL"/>
        </a:p>
      </dgm:t>
    </dgm:pt>
    <dgm:pt modelId="{60ACE41C-919A-9647-BEFE-1A4E0C9FCFF9}">
      <dgm:prSet phldrT="[Tekst]" custT="1"/>
      <dgm:spPr/>
      <dgm:t>
        <a:bodyPr/>
        <a:lstStyle/>
        <a:p>
          <a:r>
            <a:rPr lang="nl-NL" sz="1600" b="1" dirty="0"/>
            <a:t>Mail</a:t>
          </a:r>
        </a:p>
      </dgm:t>
    </dgm:pt>
    <dgm:pt modelId="{C4A52CBC-867D-5E48-A889-1FB8CCED53F4}" type="parTrans" cxnId="{DE32030F-4705-FD46-8E47-0F20CC8607A2}">
      <dgm:prSet/>
      <dgm:spPr/>
      <dgm:t>
        <a:bodyPr/>
        <a:lstStyle/>
        <a:p>
          <a:endParaRPr lang="nl-NL"/>
        </a:p>
      </dgm:t>
    </dgm:pt>
    <dgm:pt modelId="{74133BA0-B809-B546-B603-DA94A4998022}" type="sibTrans" cxnId="{DE32030F-4705-FD46-8E47-0F20CC8607A2}">
      <dgm:prSet/>
      <dgm:spPr/>
      <dgm:t>
        <a:bodyPr/>
        <a:lstStyle/>
        <a:p>
          <a:endParaRPr lang="nl-NL"/>
        </a:p>
      </dgm:t>
    </dgm:pt>
    <dgm:pt modelId="{2DFC65AD-BE4B-BA42-9118-62EF505128C9}">
      <dgm:prSet phldrT="[Tekst]" custT="1"/>
      <dgm:spPr/>
      <dgm:t>
        <a:bodyPr/>
        <a:lstStyle/>
        <a:p>
          <a:r>
            <a:rPr lang="nl-NL" sz="1600" b="1" dirty="0"/>
            <a:t>VSTS</a:t>
          </a:r>
        </a:p>
      </dgm:t>
    </dgm:pt>
    <dgm:pt modelId="{706EBAEC-F4C2-8E4C-9009-424FB66FB20E}" type="parTrans" cxnId="{02AF45A5-0F94-5446-B998-8995190B14C9}">
      <dgm:prSet/>
      <dgm:spPr/>
      <dgm:t>
        <a:bodyPr/>
        <a:lstStyle/>
        <a:p>
          <a:endParaRPr lang="nl-NL"/>
        </a:p>
      </dgm:t>
    </dgm:pt>
    <dgm:pt modelId="{9322AE02-6B1B-2449-842B-1BFE7AACB87A}" type="sibTrans" cxnId="{02AF45A5-0F94-5446-B998-8995190B14C9}">
      <dgm:prSet/>
      <dgm:spPr/>
      <dgm:t>
        <a:bodyPr/>
        <a:lstStyle/>
        <a:p>
          <a:endParaRPr lang="nl-NL"/>
        </a:p>
      </dgm:t>
    </dgm:pt>
    <dgm:pt modelId="{C2FCC503-AFE8-D042-8AFC-6E6D95B1B7EB}">
      <dgm:prSet custT="1"/>
      <dgm:spPr/>
      <dgm:t>
        <a:bodyPr/>
        <a:lstStyle/>
        <a:p>
          <a:r>
            <a:rPr lang="nl-NL" sz="1600" b="1" dirty="0"/>
            <a:t>28/2</a:t>
          </a:r>
        </a:p>
      </dgm:t>
    </dgm:pt>
    <dgm:pt modelId="{3AA1192D-BD33-174E-8E28-D4EE4294BD8B}" type="parTrans" cxnId="{DBE7E86A-7421-F546-81A3-7529C46C554E}">
      <dgm:prSet/>
      <dgm:spPr/>
      <dgm:t>
        <a:bodyPr/>
        <a:lstStyle/>
        <a:p>
          <a:endParaRPr lang="nl-NL"/>
        </a:p>
      </dgm:t>
    </dgm:pt>
    <dgm:pt modelId="{A438DEA4-A6DE-0A4F-B889-6CAC6AEA2301}" type="sibTrans" cxnId="{DBE7E86A-7421-F546-81A3-7529C46C554E}">
      <dgm:prSet/>
      <dgm:spPr/>
      <dgm:t>
        <a:bodyPr/>
        <a:lstStyle/>
        <a:p>
          <a:endParaRPr lang="nl-NL"/>
        </a:p>
      </dgm:t>
    </dgm:pt>
    <dgm:pt modelId="{AC150EF9-9B2E-6143-9B5A-7F1FB2520758}">
      <dgm:prSet custT="1"/>
      <dgm:spPr/>
      <dgm:t>
        <a:bodyPr/>
        <a:lstStyle/>
        <a:p>
          <a:r>
            <a:rPr lang="nl-NL" sz="1600" b="1" dirty="0"/>
            <a:t>14/3</a:t>
          </a:r>
        </a:p>
      </dgm:t>
    </dgm:pt>
    <dgm:pt modelId="{376F0EED-FF22-3D41-B023-3F126AC06D1D}" type="parTrans" cxnId="{4A8ED341-FBB9-7A4E-9A75-3D62A454AD7B}">
      <dgm:prSet/>
      <dgm:spPr/>
      <dgm:t>
        <a:bodyPr/>
        <a:lstStyle/>
        <a:p>
          <a:endParaRPr lang="nl-NL"/>
        </a:p>
      </dgm:t>
    </dgm:pt>
    <dgm:pt modelId="{B1D1D617-90EF-BB45-A987-BE9FE035270B}" type="sibTrans" cxnId="{4A8ED341-FBB9-7A4E-9A75-3D62A454AD7B}">
      <dgm:prSet/>
      <dgm:spPr/>
      <dgm:t>
        <a:bodyPr/>
        <a:lstStyle/>
        <a:p>
          <a:endParaRPr lang="nl-NL"/>
        </a:p>
      </dgm:t>
    </dgm:pt>
    <dgm:pt modelId="{BA0AA4BD-328F-0741-A74C-A1AF7943E0EC}">
      <dgm:prSet custT="1"/>
      <dgm:spPr/>
      <dgm:t>
        <a:bodyPr/>
        <a:lstStyle/>
        <a:p>
          <a:r>
            <a:rPr lang="nl-NL" sz="1600" b="1" dirty="0"/>
            <a:t>21/3</a:t>
          </a:r>
        </a:p>
      </dgm:t>
    </dgm:pt>
    <dgm:pt modelId="{09AC53FB-46BD-5A40-9DDB-F90833562591}" type="parTrans" cxnId="{BC95FF66-BDAB-3A46-980D-32A228E4D7A7}">
      <dgm:prSet/>
      <dgm:spPr/>
      <dgm:t>
        <a:bodyPr/>
        <a:lstStyle/>
        <a:p>
          <a:endParaRPr lang="nl-NL"/>
        </a:p>
      </dgm:t>
    </dgm:pt>
    <dgm:pt modelId="{DDB3D544-115C-D84E-9003-EB1F7C7073A3}" type="sibTrans" cxnId="{BC95FF66-BDAB-3A46-980D-32A228E4D7A7}">
      <dgm:prSet/>
      <dgm:spPr/>
      <dgm:t>
        <a:bodyPr/>
        <a:lstStyle/>
        <a:p>
          <a:endParaRPr lang="nl-NL"/>
        </a:p>
      </dgm:t>
    </dgm:pt>
    <dgm:pt modelId="{ECA57CC3-7518-AF4C-A8AD-DB9B18E65C7B}">
      <dgm:prSet custT="1"/>
      <dgm:spPr/>
      <dgm:t>
        <a:bodyPr/>
        <a:lstStyle/>
        <a:p>
          <a:r>
            <a:rPr lang="nl-NL" sz="1600" b="1" dirty="0"/>
            <a:t>Exact Online</a:t>
          </a:r>
        </a:p>
      </dgm:t>
    </dgm:pt>
    <dgm:pt modelId="{41389900-9043-674F-80B6-662905A22556}" type="parTrans" cxnId="{88F98330-F4CD-B148-9036-99CBF34E0A96}">
      <dgm:prSet/>
      <dgm:spPr/>
      <dgm:t>
        <a:bodyPr/>
        <a:lstStyle/>
        <a:p>
          <a:endParaRPr lang="nl-NL"/>
        </a:p>
      </dgm:t>
    </dgm:pt>
    <dgm:pt modelId="{3D9D92FF-ABFF-4745-9E47-01A33C464666}" type="sibTrans" cxnId="{88F98330-F4CD-B148-9036-99CBF34E0A96}">
      <dgm:prSet/>
      <dgm:spPr/>
      <dgm:t>
        <a:bodyPr/>
        <a:lstStyle/>
        <a:p>
          <a:endParaRPr lang="nl-NL"/>
        </a:p>
      </dgm:t>
    </dgm:pt>
    <dgm:pt modelId="{82462FD6-7C00-2F4C-B25D-FC691929D7DE}">
      <dgm:prSet custT="1"/>
      <dgm:spPr/>
      <dgm:t>
        <a:bodyPr/>
        <a:lstStyle/>
        <a:p>
          <a:r>
            <a:rPr lang="nl-NL" sz="1600" b="1" dirty="0"/>
            <a:t>4/4</a:t>
          </a:r>
        </a:p>
      </dgm:t>
    </dgm:pt>
    <dgm:pt modelId="{D49711F2-12A9-8441-920B-3A6A4310B79E}" type="parTrans" cxnId="{464872F9-E78C-4446-B7EE-E95593DA581C}">
      <dgm:prSet/>
      <dgm:spPr/>
      <dgm:t>
        <a:bodyPr/>
        <a:lstStyle/>
        <a:p>
          <a:endParaRPr lang="nl-NL"/>
        </a:p>
      </dgm:t>
    </dgm:pt>
    <dgm:pt modelId="{929DC07F-0ACF-6F48-B107-6F08AB828160}" type="sibTrans" cxnId="{464872F9-E78C-4446-B7EE-E95593DA581C}">
      <dgm:prSet/>
      <dgm:spPr/>
      <dgm:t>
        <a:bodyPr/>
        <a:lstStyle/>
        <a:p>
          <a:endParaRPr lang="nl-NL"/>
        </a:p>
      </dgm:t>
    </dgm:pt>
    <dgm:pt modelId="{D993CA9C-541A-E14E-8CE8-B661929DBF85}">
      <dgm:prSet custT="1"/>
      <dgm:spPr/>
      <dgm:t>
        <a:bodyPr/>
        <a:lstStyle/>
        <a:p>
          <a:r>
            <a:rPr lang="nl-NL" sz="1600" b="1" dirty="0"/>
            <a:t>Knowledge base</a:t>
          </a:r>
        </a:p>
      </dgm:t>
    </dgm:pt>
    <dgm:pt modelId="{AEF98A73-D5E4-3545-A34D-C423F53F3B2D}" type="parTrans" cxnId="{5836CDDA-1E11-D94C-8404-9FF53E2A02E0}">
      <dgm:prSet/>
      <dgm:spPr/>
      <dgm:t>
        <a:bodyPr/>
        <a:lstStyle/>
        <a:p>
          <a:endParaRPr lang="nl-NL"/>
        </a:p>
      </dgm:t>
    </dgm:pt>
    <dgm:pt modelId="{4D2726D8-5383-6C46-8A34-AC2A370F1849}" type="sibTrans" cxnId="{5836CDDA-1E11-D94C-8404-9FF53E2A02E0}">
      <dgm:prSet/>
      <dgm:spPr/>
      <dgm:t>
        <a:bodyPr/>
        <a:lstStyle/>
        <a:p>
          <a:endParaRPr lang="nl-NL"/>
        </a:p>
      </dgm:t>
    </dgm:pt>
    <dgm:pt modelId="{103BD1C2-0E3D-734D-9138-A1FCB87D269B}">
      <dgm:prSet custT="1"/>
      <dgm:spPr/>
      <dgm:t>
        <a:bodyPr/>
        <a:lstStyle/>
        <a:p>
          <a:r>
            <a:rPr lang="nl-NL" sz="1600" b="1" dirty="0"/>
            <a:t>18/4</a:t>
          </a:r>
        </a:p>
      </dgm:t>
    </dgm:pt>
    <dgm:pt modelId="{CB1102B4-A462-BD42-8C75-EB6F5C120B5D}" type="parTrans" cxnId="{F7CBEEF7-A46A-CD44-8996-D61BE0740A68}">
      <dgm:prSet/>
      <dgm:spPr/>
      <dgm:t>
        <a:bodyPr/>
        <a:lstStyle/>
        <a:p>
          <a:endParaRPr lang="nl-NL"/>
        </a:p>
      </dgm:t>
    </dgm:pt>
    <dgm:pt modelId="{FCA0ED63-798A-8C4A-A811-50D2E08F7206}" type="sibTrans" cxnId="{F7CBEEF7-A46A-CD44-8996-D61BE0740A68}">
      <dgm:prSet/>
      <dgm:spPr/>
      <dgm:t>
        <a:bodyPr/>
        <a:lstStyle/>
        <a:p>
          <a:endParaRPr lang="nl-NL"/>
        </a:p>
      </dgm:t>
    </dgm:pt>
    <dgm:pt modelId="{0A6427C4-5FBB-DA4D-81C2-C19287B7A9F8}">
      <dgm:prSet custT="1"/>
      <dgm:spPr/>
      <dgm:t>
        <a:bodyPr/>
        <a:lstStyle/>
        <a:p>
          <a:r>
            <a:rPr lang="nl-NL" sz="1600" b="1" dirty="0"/>
            <a:t>DMS</a:t>
          </a:r>
        </a:p>
      </dgm:t>
    </dgm:pt>
    <dgm:pt modelId="{3761B07C-AD05-904E-B30C-EBCBA66E03F3}" type="parTrans" cxnId="{AE149FDE-333B-E543-9708-26AE2C65FAA3}">
      <dgm:prSet/>
      <dgm:spPr/>
      <dgm:t>
        <a:bodyPr/>
        <a:lstStyle/>
        <a:p>
          <a:endParaRPr lang="nl-NL"/>
        </a:p>
      </dgm:t>
    </dgm:pt>
    <dgm:pt modelId="{AA2F724C-9074-D440-BC02-416932CEAA2B}" type="sibTrans" cxnId="{AE149FDE-333B-E543-9708-26AE2C65FAA3}">
      <dgm:prSet/>
      <dgm:spPr/>
      <dgm:t>
        <a:bodyPr/>
        <a:lstStyle/>
        <a:p>
          <a:endParaRPr lang="nl-NL"/>
        </a:p>
      </dgm:t>
    </dgm:pt>
    <dgm:pt modelId="{CA9B2CB0-0819-F141-9152-438BC768DA42}">
      <dgm:prSet custT="1"/>
      <dgm:spPr/>
      <dgm:t>
        <a:bodyPr/>
        <a:lstStyle/>
        <a:p>
          <a:r>
            <a:rPr lang="nl-NL" sz="1600" b="1" dirty="0"/>
            <a:t>25/4</a:t>
          </a:r>
        </a:p>
      </dgm:t>
    </dgm:pt>
    <dgm:pt modelId="{E164F218-07D4-A54A-A1F1-672264698FE4}" type="parTrans" cxnId="{737A2CE6-DEC9-F547-AD04-59689407C231}">
      <dgm:prSet/>
      <dgm:spPr/>
      <dgm:t>
        <a:bodyPr/>
        <a:lstStyle/>
        <a:p>
          <a:endParaRPr lang="nl-NL"/>
        </a:p>
      </dgm:t>
    </dgm:pt>
    <dgm:pt modelId="{28EB4EB5-A2F4-0744-88A0-B36E86CCA568}" type="sibTrans" cxnId="{737A2CE6-DEC9-F547-AD04-59689407C231}">
      <dgm:prSet/>
      <dgm:spPr/>
      <dgm:t>
        <a:bodyPr/>
        <a:lstStyle/>
        <a:p>
          <a:endParaRPr lang="nl-NL"/>
        </a:p>
      </dgm:t>
    </dgm:pt>
    <dgm:pt modelId="{033100D0-62DE-744C-BBDC-0847ACB111F7}">
      <dgm:prSet custT="1"/>
      <dgm:spPr/>
      <dgm:t>
        <a:bodyPr/>
        <a:lstStyle/>
        <a:p>
          <a:r>
            <a:rPr lang="nl-NL" sz="1600" b="1" dirty="0"/>
            <a:t>Notificaties</a:t>
          </a:r>
        </a:p>
      </dgm:t>
    </dgm:pt>
    <dgm:pt modelId="{78BFE7A3-29E7-8F4D-8565-99F64712CB6F}" type="parTrans" cxnId="{CDA27119-D04F-4E49-9FAF-39290F68A24F}">
      <dgm:prSet/>
      <dgm:spPr/>
      <dgm:t>
        <a:bodyPr/>
        <a:lstStyle/>
        <a:p>
          <a:endParaRPr lang="nl-NL"/>
        </a:p>
      </dgm:t>
    </dgm:pt>
    <dgm:pt modelId="{3F8D87F8-80CD-834F-AAFB-896BE05FC940}" type="sibTrans" cxnId="{CDA27119-D04F-4E49-9FAF-39290F68A24F}">
      <dgm:prSet/>
      <dgm:spPr/>
      <dgm:t>
        <a:bodyPr/>
        <a:lstStyle/>
        <a:p>
          <a:endParaRPr lang="nl-NL"/>
        </a:p>
      </dgm:t>
    </dgm:pt>
    <dgm:pt modelId="{23029B20-A08F-B346-9CFF-7ECE17D29CED}">
      <dgm:prSet custT="1"/>
      <dgm:spPr/>
      <dgm:t>
        <a:bodyPr/>
        <a:lstStyle/>
        <a:p>
          <a:r>
            <a:rPr lang="nl-NL" sz="1600" b="1" dirty="0"/>
            <a:t>9/5</a:t>
          </a:r>
        </a:p>
      </dgm:t>
    </dgm:pt>
    <dgm:pt modelId="{B49486F6-865D-204F-AB6D-6A98A37CC8DF}" type="parTrans" cxnId="{AA7F6248-C5F9-4A46-B4ED-363B1185925F}">
      <dgm:prSet/>
      <dgm:spPr/>
      <dgm:t>
        <a:bodyPr/>
        <a:lstStyle/>
        <a:p>
          <a:endParaRPr lang="nl-NL"/>
        </a:p>
      </dgm:t>
    </dgm:pt>
    <dgm:pt modelId="{04F2C286-F7B9-004F-8206-EE82AC4C48CA}" type="sibTrans" cxnId="{AA7F6248-C5F9-4A46-B4ED-363B1185925F}">
      <dgm:prSet/>
      <dgm:spPr/>
      <dgm:t>
        <a:bodyPr/>
        <a:lstStyle/>
        <a:p>
          <a:endParaRPr lang="nl-NL"/>
        </a:p>
      </dgm:t>
    </dgm:pt>
    <dgm:pt modelId="{9AA44AB4-28BD-7C40-882B-B6F52D92EFB8}">
      <dgm:prSet custT="1"/>
      <dgm:spPr/>
      <dgm:t>
        <a:bodyPr/>
        <a:lstStyle/>
        <a:p>
          <a:r>
            <a:rPr lang="nl-NL" sz="1600" b="1" dirty="0"/>
            <a:t>Onderzoek</a:t>
          </a:r>
        </a:p>
      </dgm:t>
    </dgm:pt>
    <dgm:pt modelId="{C7CAD248-8166-3B46-AD53-50D5637D43DA}" type="parTrans" cxnId="{1BBDE55C-2E9C-CF45-9305-D532033953D4}">
      <dgm:prSet/>
      <dgm:spPr/>
      <dgm:t>
        <a:bodyPr/>
        <a:lstStyle/>
        <a:p>
          <a:endParaRPr lang="nl-NL"/>
        </a:p>
      </dgm:t>
    </dgm:pt>
    <dgm:pt modelId="{4130AF2F-7035-854C-BDD3-E457EF632EB8}" type="sibTrans" cxnId="{1BBDE55C-2E9C-CF45-9305-D532033953D4}">
      <dgm:prSet/>
      <dgm:spPr/>
      <dgm:t>
        <a:bodyPr/>
        <a:lstStyle/>
        <a:p>
          <a:endParaRPr lang="nl-NL"/>
        </a:p>
      </dgm:t>
    </dgm:pt>
    <dgm:pt modelId="{033FF8DC-A11F-6244-B97C-5BB32D52A38A}">
      <dgm:prSet custT="1"/>
      <dgm:spPr/>
      <dgm:t>
        <a:bodyPr/>
        <a:lstStyle/>
        <a:p>
          <a:r>
            <a:rPr lang="nl-NL" sz="1600" b="1" dirty="0"/>
            <a:t>14/2</a:t>
          </a:r>
        </a:p>
      </dgm:t>
    </dgm:pt>
    <dgm:pt modelId="{B9344D16-6444-9E40-A49B-1A62D49C04B3}" type="parTrans" cxnId="{8E5E7B5D-48F9-DE4C-A1F3-5FCB7CF265B0}">
      <dgm:prSet/>
      <dgm:spPr/>
      <dgm:t>
        <a:bodyPr/>
        <a:lstStyle/>
        <a:p>
          <a:endParaRPr lang="nl-NL"/>
        </a:p>
      </dgm:t>
    </dgm:pt>
    <dgm:pt modelId="{2D230C22-F6DE-FD4A-B2C3-1B2A098F4C01}" type="sibTrans" cxnId="{8E5E7B5D-48F9-DE4C-A1F3-5FCB7CF265B0}">
      <dgm:prSet/>
      <dgm:spPr/>
      <dgm:t>
        <a:bodyPr/>
        <a:lstStyle/>
        <a:p>
          <a:endParaRPr lang="nl-NL"/>
        </a:p>
      </dgm:t>
    </dgm:pt>
    <dgm:pt modelId="{21C49EBC-1FB1-F04F-ABC8-22C9D0ED48FE}" type="pres">
      <dgm:prSet presAssocID="{85636D3E-2A55-DF41-AE2B-5CBBB7CDF687}" presName="Name0" presStyleCnt="0">
        <dgm:presLayoutVars>
          <dgm:dir/>
          <dgm:resizeHandles val="exact"/>
        </dgm:presLayoutVars>
      </dgm:prSet>
      <dgm:spPr/>
    </dgm:pt>
    <dgm:pt modelId="{0C32AF88-9EB0-BF4C-8A13-81BA8EF14BF3}" type="pres">
      <dgm:prSet presAssocID="{85636D3E-2A55-DF41-AE2B-5CBBB7CDF687}" presName="arrow" presStyleLbl="bgShp" presStyleIdx="0" presStyleCnt="1"/>
      <dgm:spPr/>
    </dgm:pt>
    <dgm:pt modelId="{1C3127CE-7600-BF46-9C31-64C4048A150F}" type="pres">
      <dgm:prSet presAssocID="{85636D3E-2A55-DF41-AE2B-5CBBB7CDF687}" presName="points" presStyleCnt="0"/>
      <dgm:spPr/>
    </dgm:pt>
    <dgm:pt modelId="{C7A7CA9A-A684-D94A-927A-788B540F879C}" type="pres">
      <dgm:prSet presAssocID="{9AA44AB4-28BD-7C40-882B-B6F52D92EFB8}" presName="compositeA" presStyleCnt="0"/>
      <dgm:spPr/>
    </dgm:pt>
    <dgm:pt modelId="{56ABC1D2-C4C1-E74C-94B1-862BFAD68636}" type="pres">
      <dgm:prSet presAssocID="{9AA44AB4-28BD-7C40-882B-B6F52D92EFB8}" presName="textA" presStyleLbl="revTx" presStyleIdx="0" presStyleCnt="8" custScaleX="146864">
        <dgm:presLayoutVars>
          <dgm:bulletEnabled val="1"/>
        </dgm:presLayoutVars>
      </dgm:prSet>
      <dgm:spPr/>
    </dgm:pt>
    <dgm:pt modelId="{C969AF8F-B0B3-F54F-903E-BA340F0E39E2}" type="pres">
      <dgm:prSet presAssocID="{9AA44AB4-28BD-7C40-882B-B6F52D92EFB8}" presName="circleA" presStyleLbl="node1" presStyleIdx="0" presStyleCnt="8"/>
      <dgm:spPr/>
    </dgm:pt>
    <dgm:pt modelId="{D83A63FA-0A1B-574D-8E71-B3457C44726C}" type="pres">
      <dgm:prSet presAssocID="{9AA44AB4-28BD-7C40-882B-B6F52D92EFB8}" presName="spaceA" presStyleCnt="0"/>
      <dgm:spPr/>
    </dgm:pt>
    <dgm:pt modelId="{62FD43EC-51B7-CD4B-98E4-F127BC2ECF9C}" type="pres">
      <dgm:prSet presAssocID="{4130AF2F-7035-854C-BDD3-E457EF632EB8}" presName="space" presStyleCnt="0"/>
      <dgm:spPr/>
    </dgm:pt>
    <dgm:pt modelId="{B98BAA34-0676-B745-9F12-3CB8A2531656}" type="pres">
      <dgm:prSet presAssocID="{454A104B-E7D6-2B4E-A2FE-0E5C55064A37}" presName="compositeB" presStyleCnt="0"/>
      <dgm:spPr/>
    </dgm:pt>
    <dgm:pt modelId="{8F26831A-954F-3E48-9CF5-8E69F543BB56}" type="pres">
      <dgm:prSet presAssocID="{454A104B-E7D6-2B4E-A2FE-0E5C55064A37}" presName="textB" presStyleLbl="revTx" presStyleIdx="1" presStyleCnt="8" custScaleX="122173">
        <dgm:presLayoutVars>
          <dgm:bulletEnabled val="1"/>
        </dgm:presLayoutVars>
      </dgm:prSet>
      <dgm:spPr/>
    </dgm:pt>
    <dgm:pt modelId="{29D70807-E75C-8C4D-8C60-445DFE1B76F2}" type="pres">
      <dgm:prSet presAssocID="{454A104B-E7D6-2B4E-A2FE-0E5C55064A37}" presName="circleB" presStyleLbl="node1" presStyleIdx="1" presStyleCnt="8"/>
      <dgm:spPr/>
    </dgm:pt>
    <dgm:pt modelId="{F9FB89C8-28DA-8E45-B475-6620ED68D7A6}" type="pres">
      <dgm:prSet presAssocID="{454A104B-E7D6-2B4E-A2FE-0E5C55064A37}" presName="spaceB" presStyleCnt="0"/>
      <dgm:spPr/>
    </dgm:pt>
    <dgm:pt modelId="{0EADC1D3-4331-AC49-99C5-6641C45EE971}" type="pres">
      <dgm:prSet presAssocID="{66922A1A-C710-C249-8CC6-0B229BD19F2C}" presName="space" presStyleCnt="0"/>
      <dgm:spPr/>
    </dgm:pt>
    <dgm:pt modelId="{8662C149-87DD-6B46-AAA9-757F2CAD08A8}" type="pres">
      <dgm:prSet presAssocID="{60ACE41C-919A-9647-BEFE-1A4E0C9FCFF9}" presName="compositeA" presStyleCnt="0"/>
      <dgm:spPr/>
    </dgm:pt>
    <dgm:pt modelId="{1A056FBF-87A8-D04A-99D4-02152E397751}" type="pres">
      <dgm:prSet presAssocID="{60ACE41C-919A-9647-BEFE-1A4E0C9FCFF9}" presName="textA" presStyleLbl="revTx" presStyleIdx="2" presStyleCnt="8">
        <dgm:presLayoutVars>
          <dgm:bulletEnabled val="1"/>
        </dgm:presLayoutVars>
      </dgm:prSet>
      <dgm:spPr/>
    </dgm:pt>
    <dgm:pt modelId="{84D4DEE2-3A14-954C-B994-765ABF7190F9}" type="pres">
      <dgm:prSet presAssocID="{60ACE41C-919A-9647-BEFE-1A4E0C9FCFF9}" presName="circleA" presStyleLbl="node1" presStyleIdx="2" presStyleCnt="8"/>
      <dgm:spPr/>
    </dgm:pt>
    <dgm:pt modelId="{A2A7672F-D8BE-0C44-A176-5D4E7463B0F2}" type="pres">
      <dgm:prSet presAssocID="{60ACE41C-919A-9647-BEFE-1A4E0C9FCFF9}" presName="spaceA" presStyleCnt="0"/>
      <dgm:spPr/>
    </dgm:pt>
    <dgm:pt modelId="{53CD6920-4236-7545-8D10-F945B3CD4B3B}" type="pres">
      <dgm:prSet presAssocID="{74133BA0-B809-B546-B603-DA94A4998022}" presName="space" presStyleCnt="0"/>
      <dgm:spPr/>
    </dgm:pt>
    <dgm:pt modelId="{57A65ECA-3DCF-6F4A-BF6D-147FCFA3C4D1}" type="pres">
      <dgm:prSet presAssocID="{2DFC65AD-BE4B-BA42-9118-62EF505128C9}" presName="compositeB" presStyleCnt="0"/>
      <dgm:spPr/>
    </dgm:pt>
    <dgm:pt modelId="{56793372-1BA4-754D-BC41-C0AD28A0C1CF}" type="pres">
      <dgm:prSet presAssocID="{2DFC65AD-BE4B-BA42-9118-62EF505128C9}" presName="textB" presStyleLbl="revTx" presStyleIdx="3" presStyleCnt="8">
        <dgm:presLayoutVars>
          <dgm:bulletEnabled val="1"/>
        </dgm:presLayoutVars>
      </dgm:prSet>
      <dgm:spPr/>
    </dgm:pt>
    <dgm:pt modelId="{95A36320-2825-6043-9827-6324B8A5D32D}" type="pres">
      <dgm:prSet presAssocID="{2DFC65AD-BE4B-BA42-9118-62EF505128C9}" presName="circleB" presStyleLbl="node1" presStyleIdx="3" presStyleCnt="8"/>
      <dgm:spPr/>
    </dgm:pt>
    <dgm:pt modelId="{0AA961B0-A36F-4A4E-B5B9-A8448EEDE55C}" type="pres">
      <dgm:prSet presAssocID="{2DFC65AD-BE4B-BA42-9118-62EF505128C9}" presName="spaceB" presStyleCnt="0"/>
      <dgm:spPr/>
    </dgm:pt>
    <dgm:pt modelId="{58EC8E91-DEE3-444F-B0E3-33570478B853}" type="pres">
      <dgm:prSet presAssocID="{9322AE02-6B1B-2449-842B-1BFE7AACB87A}" presName="space" presStyleCnt="0"/>
      <dgm:spPr/>
    </dgm:pt>
    <dgm:pt modelId="{8C4F201C-E264-0541-8CE4-FAE87EA6465B}" type="pres">
      <dgm:prSet presAssocID="{ECA57CC3-7518-AF4C-A8AD-DB9B18E65C7B}" presName="compositeA" presStyleCnt="0"/>
      <dgm:spPr/>
    </dgm:pt>
    <dgm:pt modelId="{FEF8A011-5173-BF42-B1E4-D57526DD19CF}" type="pres">
      <dgm:prSet presAssocID="{ECA57CC3-7518-AF4C-A8AD-DB9B18E65C7B}" presName="textA" presStyleLbl="revTx" presStyleIdx="4" presStyleCnt="8">
        <dgm:presLayoutVars>
          <dgm:bulletEnabled val="1"/>
        </dgm:presLayoutVars>
      </dgm:prSet>
      <dgm:spPr/>
    </dgm:pt>
    <dgm:pt modelId="{7DC7508F-374A-5F4F-8678-1A2CED76B8B5}" type="pres">
      <dgm:prSet presAssocID="{ECA57CC3-7518-AF4C-A8AD-DB9B18E65C7B}" presName="circleA" presStyleLbl="node1" presStyleIdx="4" presStyleCnt="8"/>
      <dgm:spPr/>
    </dgm:pt>
    <dgm:pt modelId="{E86B3587-1257-444F-80C8-9B3DC72FB4F5}" type="pres">
      <dgm:prSet presAssocID="{ECA57CC3-7518-AF4C-A8AD-DB9B18E65C7B}" presName="spaceA" presStyleCnt="0"/>
      <dgm:spPr/>
    </dgm:pt>
    <dgm:pt modelId="{7A39856B-9583-0E4D-A390-018863A030E6}" type="pres">
      <dgm:prSet presAssocID="{3D9D92FF-ABFF-4745-9E47-01A33C464666}" presName="space" presStyleCnt="0"/>
      <dgm:spPr/>
    </dgm:pt>
    <dgm:pt modelId="{206132FA-2C8D-8349-9679-6594948D3840}" type="pres">
      <dgm:prSet presAssocID="{D993CA9C-541A-E14E-8CE8-B661929DBF85}" presName="compositeB" presStyleCnt="0"/>
      <dgm:spPr/>
    </dgm:pt>
    <dgm:pt modelId="{DE493860-4CAE-AB40-9445-C1740190D510}" type="pres">
      <dgm:prSet presAssocID="{D993CA9C-541A-E14E-8CE8-B661929DBF85}" presName="textB" presStyleLbl="revTx" presStyleIdx="5" presStyleCnt="8" custScaleX="110652">
        <dgm:presLayoutVars>
          <dgm:bulletEnabled val="1"/>
        </dgm:presLayoutVars>
      </dgm:prSet>
      <dgm:spPr/>
    </dgm:pt>
    <dgm:pt modelId="{B9414C52-C64C-CF40-AD65-D450697D03EF}" type="pres">
      <dgm:prSet presAssocID="{D993CA9C-541A-E14E-8CE8-B661929DBF85}" presName="circleB" presStyleLbl="node1" presStyleIdx="5" presStyleCnt="8"/>
      <dgm:spPr/>
    </dgm:pt>
    <dgm:pt modelId="{4DEC5A78-C559-784E-93DE-7104A9B73DA5}" type="pres">
      <dgm:prSet presAssocID="{D993CA9C-541A-E14E-8CE8-B661929DBF85}" presName="spaceB" presStyleCnt="0"/>
      <dgm:spPr/>
    </dgm:pt>
    <dgm:pt modelId="{6CB7AA11-E95B-AF44-9227-B7F4FBB328C8}" type="pres">
      <dgm:prSet presAssocID="{4D2726D8-5383-6C46-8A34-AC2A370F1849}" presName="space" presStyleCnt="0"/>
      <dgm:spPr/>
    </dgm:pt>
    <dgm:pt modelId="{5357B6FB-84E2-A540-A425-FC62B1FCE6BE}" type="pres">
      <dgm:prSet presAssocID="{0A6427C4-5FBB-DA4D-81C2-C19287B7A9F8}" presName="compositeA" presStyleCnt="0"/>
      <dgm:spPr/>
    </dgm:pt>
    <dgm:pt modelId="{226C5D59-8BBB-2847-B929-738134F7CAC9}" type="pres">
      <dgm:prSet presAssocID="{0A6427C4-5FBB-DA4D-81C2-C19287B7A9F8}" presName="textA" presStyleLbl="revTx" presStyleIdx="6" presStyleCnt="8">
        <dgm:presLayoutVars>
          <dgm:bulletEnabled val="1"/>
        </dgm:presLayoutVars>
      </dgm:prSet>
      <dgm:spPr/>
    </dgm:pt>
    <dgm:pt modelId="{29EB009F-5F46-0E46-8DAA-A392CF318CDB}" type="pres">
      <dgm:prSet presAssocID="{0A6427C4-5FBB-DA4D-81C2-C19287B7A9F8}" presName="circleA" presStyleLbl="node1" presStyleIdx="6" presStyleCnt="8"/>
      <dgm:spPr/>
    </dgm:pt>
    <dgm:pt modelId="{8EC95CBD-4743-D842-8076-3F9E713F27EF}" type="pres">
      <dgm:prSet presAssocID="{0A6427C4-5FBB-DA4D-81C2-C19287B7A9F8}" presName="spaceA" presStyleCnt="0"/>
      <dgm:spPr/>
    </dgm:pt>
    <dgm:pt modelId="{A3750CA2-0095-F443-9DC5-D58073D3714B}" type="pres">
      <dgm:prSet presAssocID="{AA2F724C-9074-D440-BC02-416932CEAA2B}" presName="space" presStyleCnt="0"/>
      <dgm:spPr/>
    </dgm:pt>
    <dgm:pt modelId="{A30B527C-31B6-B442-84B7-0EEDF7A36039}" type="pres">
      <dgm:prSet presAssocID="{033100D0-62DE-744C-BBDC-0847ACB111F7}" presName="compositeB" presStyleCnt="0"/>
      <dgm:spPr/>
    </dgm:pt>
    <dgm:pt modelId="{980BF9F6-5487-8348-8D74-791681CFE9B9}" type="pres">
      <dgm:prSet presAssocID="{033100D0-62DE-744C-BBDC-0847ACB111F7}" presName="textB" presStyleLbl="revTx" presStyleIdx="7" presStyleCnt="8" custScaleX="119078">
        <dgm:presLayoutVars>
          <dgm:bulletEnabled val="1"/>
        </dgm:presLayoutVars>
      </dgm:prSet>
      <dgm:spPr/>
    </dgm:pt>
    <dgm:pt modelId="{8CE7C486-9BF1-E840-B106-C31C856972CD}" type="pres">
      <dgm:prSet presAssocID="{033100D0-62DE-744C-BBDC-0847ACB111F7}" presName="circleB" presStyleLbl="node1" presStyleIdx="7" presStyleCnt="8"/>
      <dgm:spPr/>
    </dgm:pt>
    <dgm:pt modelId="{13A1966D-3F32-A24C-89CD-9EE54DA52BAD}" type="pres">
      <dgm:prSet presAssocID="{033100D0-62DE-744C-BBDC-0847ACB111F7}" presName="spaceB" presStyleCnt="0"/>
      <dgm:spPr/>
    </dgm:pt>
  </dgm:ptLst>
  <dgm:cxnLst>
    <dgm:cxn modelId="{44FAD40B-1262-2244-965B-178DF4BF1829}" type="presOf" srcId="{23029B20-A08F-B346-9CFF-7ECE17D29CED}" destId="{980BF9F6-5487-8348-8D74-791681CFE9B9}" srcOrd="0" destOrd="1" presId="urn:microsoft.com/office/officeart/2005/8/layout/hProcess11"/>
    <dgm:cxn modelId="{DE32030F-4705-FD46-8E47-0F20CC8607A2}" srcId="{85636D3E-2A55-DF41-AE2B-5CBBB7CDF687}" destId="{60ACE41C-919A-9647-BEFE-1A4E0C9FCFF9}" srcOrd="2" destOrd="0" parTransId="{C4A52CBC-867D-5E48-A889-1FB8CCED53F4}" sibTransId="{74133BA0-B809-B546-B603-DA94A4998022}"/>
    <dgm:cxn modelId="{29F25D15-4A3B-B842-B46B-4F7044F14239}" type="presOf" srcId="{60ACE41C-919A-9647-BEFE-1A4E0C9FCFF9}" destId="{1A056FBF-87A8-D04A-99D4-02152E397751}" srcOrd="0" destOrd="0" presId="urn:microsoft.com/office/officeart/2005/8/layout/hProcess11"/>
    <dgm:cxn modelId="{CDA27119-D04F-4E49-9FAF-39290F68A24F}" srcId="{85636D3E-2A55-DF41-AE2B-5CBBB7CDF687}" destId="{033100D0-62DE-744C-BBDC-0847ACB111F7}" srcOrd="7" destOrd="0" parTransId="{78BFE7A3-29E7-8F4D-8565-99F64712CB6F}" sibTransId="{3F8D87F8-80CD-834F-AAFB-896BE05FC940}"/>
    <dgm:cxn modelId="{D22BCF21-8DBE-E846-AF7C-BBAF68CCDC6B}" type="presOf" srcId="{033100D0-62DE-744C-BBDC-0847ACB111F7}" destId="{980BF9F6-5487-8348-8D74-791681CFE9B9}" srcOrd="0" destOrd="0" presId="urn:microsoft.com/office/officeart/2005/8/layout/hProcess11"/>
    <dgm:cxn modelId="{3E2BBF2A-B03B-4447-86A6-EB4E7F354F7D}" type="presOf" srcId="{454A104B-E7D6-2B4E-A2FE-0E5C55064A37}" destId="{8F26831A-954F-3E48-9CF5-8E69F543BB56}" srcOrd="0" destOrd="0" presId="urn:microsoft.com/office/officeart/2005/8/layout/hProcess11"/>
    <dgm:cxn modelId="{88F98330-F4CD-B148-9036-99CBF34E0A96}" srcId="{85636D3E-2A55-DF41-AE2B-5CBBB7CDF687}" destId="{ECA57CC3-7518-AF4C-A8AD-DB9B18E65C7B}" srcOrd="4" destOrd="0" parTransId="{41389900-9043-674F-80B6-662905A22556}" sibTransId="{3D9D92FF-ABFF-4745-9E47-01A33C464666}"/>
    <dgm:cxn modelId="{4A8ED341-FBB9-7A4E-9A75-3D62A454AD7B}" srcId="{60ACE41C-919A-9647-BEFE-1A4E0C9FCFF9}" destId="{AC150EF9-9B2E-6143-9B5A-7F1FB2520758}" srcOrd="0" destOrd="0" parTransId="{376F0EED-FF22-3D41-B023-3F126AC06D1D}" sibTransId="{B1D1D617-90EF-BB45-A987-BE9FE035270B}"/>
    <dgm:cxn modelId="{D8E98542-41D1-5441-A689-BAF7AD889433}" type="presOf" srcId="{85636D3E-2A55-DF41-AE2B-5CBBB7CDF687}" destId="{21C49EBC-1FB1-F04F-ABC8-22C9D0ED48FE}" srcOrd="0" destOrd="0" presId="urn:microsoft.com/office/officeart/2005/8/layout/hProcess11"/>
    <dgm:cxn modelId="{AA7F6248-C5F9-4A46-B4ED-363B1185925F}" srcId="{033100D0-62DE-744C-BBDC-0847ACB111F7}" destId="{23029B20-A08F-B346-9CFF-7ECE17D29CED}" srcOrd="0" destOrd="0" parTransId="{B49486F6-865D-204F-AB6D-6A98A37CC8DF}" sibTransId="{04F2C286-F7B9-004F-8206-EE82AC4C48CA}"/>
    <dgm:cxn modelId="{7AC1BB4A-E75F-214C-882E-26BE532C76D6}" type="presOf" srcId="{ECA57CC3-7518-AF4C-A8AD-DB9B18E65C7B}" destId="{FEF8A011-5173-BF42-B1E4-D57526DD19CF}" srcOrd="0" destOrd="0" presId="urn:microsoft.com/office/officeart/2005/8/layout/hProcess11"/>
    <dgm:cxn modelId="{85A8EA4B-A352-A446-9E8B-C25D376A49BD}" srcId="{85636D3E-2A55-DF41-AE2B-5CBBB7CDF687}" destId="{454A104B-E7D6-2B4E-A2FE-0E5C55064A37}" srcOrd="1" destOrd="0" parTransId="{D030F656-30C8-5B4D-8149-0534FA6C4D85}" sibTransId="{66922A1A-C710-C249-8CC6-0B229BD19F2C}"/>
    <dgm:cxn modelId="{352E6E4D-C3D2-3B4E-B52E-94F9ED2339ED}" type="presOf" srcId="{BA0AA4BD-328F-0741-A74C-A1AF7943E0EC}" destId="{56793372-1BA4-754D-BC41-C0AD28A0C1CF}" srcOrd="0" destOrd="1" presId="urn:microsoft.com/office/officeart/2005/8/layout/hProcess11"/>
    <dgm:cxn modelId="{1BBDE55C-2E9C-CF45-9305-D532033953D4}" srcId="{85636D3E-2A55-DF41-AE2B-5CBBB7CDF687}" destId="{9AA44AB4-28BD-7C40-882B-B6F52D92EFB8}" srcOrd="0" destOrd="0" parTransId="{C7CAD248-8166-3B46-AD53-50D5637D43DA}" sibTransId="{4130AF2F-7035-854C-BDD3-E457EF632EB8}"/>
    <dgm:cxn modelId="{8E5E7B5D-48F9-DE4C-A1F3-5FCB7CF265B0}" srcId="{9AA44AB4-28BD-7C40-882B-B6F52D92EFB8}" destId="{033FF8DC-A11F-6244-B97C-5BB32D52A38A}" srcOrd="0" destOrd="0" parTransId="{B9344D16-6444-9E40-A49B-1A62D49C04B3}" sibTransId="{2D230C22-F6DE-FD4A-B2C3-1B2A098F4C01}"/>
    <dgm:cxn modelId="{CC44F365-FBBA-1243-A197-0F216C5E6AAE}" type="presOf" srcId="{2DFC65AD-BE4B-BA42-9118-62EF505128C9}" destId="{56793372-1BA4-754D-BC41-C0AD28A0C1CF}" srcOrd="0" destOrd="0" presId="urn:microsoft.com/office/officeart/2005/8/layout/hProcess11"/>
    <dgm:cxn modelId="{BC95FF66-BDAB-3A46-980D-32A228E4D7A7}" srcId="{2DFC65AD-BE4B-BA42-9118-62EF505128C9}" destId="{BA0AA4BD-328F-0741-A74C-A1AF7943E0EC}" srcOrd="0" destOrd="0" parTransId="{09AC53FB-46BD-5A40-9DDB-F90833562591}" sibTransId="{DDB3D544-115C-D84E-9003-EB1F7C7073A3}"/>
    <dgm:cxn modelId="{DBE7E86A-7421-F546-81A3-7529C46C554E}" srcId="{454A104B-E7D6-2B4E-A2FE-0E5C55064A37}" destId="{C2FCC503-AFE8-D042-8AFC-6E6D95B1B7EB}" srcOrd="0" destOrd="0" parTransId="{3AA1192D-BD33-174E-8E28-D4EE4294BD8B}" sibTransId="{A438DEA4-A6DE-0A4F-B889-6CAC6AEA2301}"/>
    <dgm:cxn modelId="{3D120B70-D80D-CA47-8241-D5385BE4F9EE}" type="presOf" srcId="{C2FCC503-AFE8-D042-8AFC-6E6D95B1B7EB}" destId="{8F26831A-954F-3E48-9CF5-8E69F543BB56}" srcOrd="0" destOrd="1" presId="urn:microsoft.com/office/officeart/2005/8/layout/hProcess11"/>
    <dgm:cxn modelId="{E5D3DE75-863B-D345-BC22-CB4A8BCF365F}" type="presOf" srcId="{CA9B2CB0-0819-F141-9152-438BC768DA42}" destId="{226C5D59-8BBB-2847-B929-738134F7CAC9}" srcOrd="0" destOrd="1" presId="urn:microsoft.com/office/officeart/2005/8/layout/hProcess11"/>
    <dgm:cxn modelId="{C51E3E7C-D914-7B48-8C33-91C45936CE69}" type="presOf" srcId="{033FF8DC-A11F-6244-B97C-5BB32D52A38A}" destId="{56ABC1D2-C4C1-E74C-94B1-862BFAD68636}" srcOrd="0" destOrd="1" presId="urn:microsoft.com/office/officeart/2005/8/layout/hProcess11"/>
    <dgm:cxn modelId="{B63A4280-A834-C848-8A84-7DE8C2153F25}" type="presOf" srcId="{103BD1C2-0E3D-734D-9138-A1FCB87D269B}" destId="{DE493860-4CAE-AB40-9445-C1740190D510}" srcOrd="0" destOrd="1" presId="urn:microsoft.com/office/officeart/2005/8/layout/hProcess11"/>
    <dgm:cxn modelId="{15E52587-D9EC-9143-B8C3-C9DCB5040743}" type="presOf" srcId="{0A6427C4-5FBB-DA4D-81C2-C19287B7A9F8}" destId="{226C5D59-8BBB-2847-B929-738134F7CAC9}" srcOrd="0" destOrd="0" presId="urn:microsoft.com/office/officeart/2005/8/layout/hProcess11"/>
    <dgm:cxn modelId="{02AF45A5-0F94-5446-B998-8995190B14C9}" srcId="{85636D3E-2A55-DF41-AE2B-5CBBB7CDF687}" destId="{2DFC65AD-BE4B-BA42-9118-62EF505128C9}" srcOrd="3" destOrd="0" parTransId="{706EBAEC-F4C2-8E4C-9009-424FB66FB20E}" sibTransId="{9322AE02-6B1B-2449-842B-1BFE7AACB87A}"/>
    <dgm:cxn modelId="{2F2CC3B2-2703-234C-908D-8A0B96849BB8}" type="presOf" srcId="{AC150EF9-9B2E-6143-9B5A-7F1FB2520758}" destId="{1A056FBF-87A8-D04A-99D4-02152E397751}" srcOrd="0" destOrd="1" presId="urn:microsoft.com/office/officeart/2005/8/layout/hProcess11"/>
    <dgm:cxn modelId="{C6EA12B7-0123-4944-B10F-3A714D246792}" type="presOf" srcId="{D993CA9C-541A-E14E-8CE8-B661929DBF85}" destId="{DE493860-4CAE-AB40-9445-C1740190D510}" srcOrd="0" destOrd="0" presId="urn:microsoft.com/office/officeart/2005/8/layout/hProcess11"/>
    <dgm:cxn modelId="{5836CDDA-1E11-D94C-8404-9FF53E2A02E0}" srcId="{85636D3E-2A55-DF41-AE2B-5CBBB7CDF687}" destId="{D993CA9C-541A-E14E-8CE8-B661929DBF85}" srcOrd="5" destOrd="0" parTransId="{AEF98A73-D5E4-3545-A34D-C423F53F3B2D}" sibTransId="{4D2726D8-5383-6C46-8A34-AC2A370F1849}"/>
    <dgm:cxn modelId="{AE149FDE-333B-E543-9708-26AE2C65FAA3}" srcId="{85636D3E-2A55-DF41-AE2B-5CBBB7CDF687}" destId="{0A6427C4-5FBB-DA4D-81C2-C19287B7A9F8}" srcOrd="6" destOrd="0" parTransId="{3761B07C-AD05-904E-B30C-EBCBA66E03F3}" sibTransId="{AA2F724C-9074-D440-BC02-416932CEAA2B}"/>
    <dgm:cxn modelId="{737A2CE6-DEC9-F547-AD04-59689407C231}" srcId="{0A6427C4-5FBB-DA4D-81C2-C19287B7A9F8}" destId="{CA9B2CB0-0819-F141-9152-438BC768DA42}" srcOrd="0" destOrd="0" parTransId="{E164F218-07D4-A54A-A1F1-672264698FE4}" sibTransId="{28EB4EB5-A2F4-0744-88A0-B36E86CCA568}"/>
    <dgm:cxn modelId="{FCA600F5-811C-3442-95D4-066A0D20C5D2}" type="presOf" srcId="{9AA44AB4-28BD-7C40-882B-B6F52D92EFB8}" destId="{56ABC1D2-C4C1-E74C-94B1-862BFAD68636}" srcOrd="0" destOrd="0" presId="urn:microsoft.com/office/officeart/2005/8/layout/hProcess11"/>
    <dgm:cxn modelId="{F7CBEEF7-A46A-CD44-8996-D61BE0740A68}" srcId="{D993CA9C-541A-E14E-8CE8-B661929DBF85}" destId="{103BD1C2-0E3D-734D-9138-A1FCB87D269B}" srcOrd="0" destOrd="0" parTransId="{CB1102B4-A462-BD42-8C75-EB6F5C120B5D}" sibTransId="{FCA0ED63-798A-8C4A-A811-50D2E08F7206}"/>
    <dgm:cxn modelId="{464872F9-E78C-4446-B7EE-E95593DA581C}" srcId="{ECA57CC3-7518-AF4C-A8AD-DB9B18E65C7B}" destId="{82462FD6-7C00-2F4C-B25D-FC691929D7DE}" srcOrd="0" destOrd="0" parTransId="{D49711F2-12A9-8441-920B-3A6A4310B79E}" sibTransId="{929DC07F-0ACF-6F48-B107-6F08AB828160}"/>
    <dgm:cxn modelId="{3C0E03FA-10A8-0E4A-9F37-5CFB3C3E855C}" type="presOf" srcId="{82462FD6-7C00-2F4C-B25D-FC691929D7DE}" destId="{FEF8A011-5173-BF42-B1E4-D57526DD19CF}" srcOrd="0" destOrd="1" presId="urn:microsoft.com/office/officeart/2005/8/layout/hProcess11"/>
    <dgm:cxn modelId="{234751D8-2670-0148-8AEE-267C413A29D7}" type="presParOf" srcId="{21C49EBC-1FB1-F04F-ABC8-22C9D0ED48FE}" destId="{0C32AF88-9EB0-BF4C-8A13-81BA8EF14BF3}" srcOrd="0" destOrd="0" presId="urn:microsoft.com/office/officeart/2005/8/layout/hProcess11"/>
    <dgm:cxn modelId="{FB08C6CF-89D1-3047-9783-62C897A57AB1}" type="presParOf" srcId="{21C49EBC-1FB1-F04F-ABC8-22C9D0ED48FE}" destId="{1C3127CE-7600-BF46-9C31-64C4048A150F}" srcOrd="1" destOrd="0" presId="urn:microsoft.com/office/officeart/2005/8/layout/hProcess11"/>
    <dgm:cxn modelId="{CDA633FC-73FC-F440-9BB6-361BB036B166}" type="presParOf" srcId="{1C3127CE-7600-BF46-9C31-64C4048A150F}" destId="{C7A7CA9A-A684-D94A-927A-788B540F879C}" srcOrd="0" destOrd="0" presId="urn:microsoft.com/office/officeart/2005/8/layout/hProcess11"/>
    <dgm:cxn modelId="{41DDC9A6-E58E-794D-8B36-756810FBE222}" type="presParOf" srcId="{C7A7CA9A-A684-D94A-927A-788B540F879C}" destId="{56ABC1D2-C4C1-E74C-94B1-862BFAD68636}" srcOrd="0" destOrd="0" presId="urn:microsoft.com/office/officeart/2005/8/layout/hProcess11"/>
    <dgm:cxn modelId="{3DD13851-2F4F-5949-B4D7-A912BBFB070E}" type="presParOf" srcId="{C7A7CA9A-A684-D94A-927A-788B540F879C}" destId="{C969AF8F-B0B3-F54F-903E-BA340F0E39E2}" srcOrd="1" destOrd="0" presId="urn:microsoft.com/office/officeart/2005/8/layout/hProcess11"/>
    <dgm:cxn modelId="{DAB4AD37-DD18-A043-945C-EE8B47EADAD9}" type="presParOf" srcId="{C7A7CA9A-A684-D94A-927A-788B540F879C}" destId="{D83A63FA-0A1B-574D-8E71-B3457C44726C}" srcOrd="2" destOrd="0" presId="urn:microsoft.com/office/officeart/2005/8/layout/hProcess11"/>
    <dgm:cxn modelId="{D528CCFE-86A9-1B42-8620-D96E2DF95CF6}" type="presParOf" srcId="{1C3127CE-7600-BF46-9C31-64C4048A150F}" destId="{62FD43EC-51B7-CD4B-98E4-F127BC2ECF9C}" srcOrd="1" destOrd="0" presId="urn:microsoft.com/office/officeart/2005/8/layout/hProcess11"/>
    <dgm:cxn modelId="{957DDC6E-A76B-B74E-9485-2397F33EFFBE}" type="presParOf" srcId="{1C3127CE-7600-BF46-9C31-64C4048A150F}" destId="{B98BAA34-0676-B745-9F12-3CB8A2531656}" srcOrd="2" destOrd="0" presId="urn:microsoft.com/office/officeart/2005/8/layout/hProcess11"/>
    <dgm:cxn modelId="{54E43234-C835-5D4A-907E-464AA31717D9}" type="presParOf" srcId="{B98BAA34-0676-B745-9F12-3CB8A2531656}" destId="{8F26831A-954F-3E48-9CF5-8E69F543BB56}" srcOrd="0" destOrd="0" presId="urn:microsoft.com/office/officeart/2005/8/layout/hProcess11"/>
    <dgm:cxn modelId="{D81F7070-C2E9-7540-9783-02B2FC2854CD}" type="presParOf" srcId="{B98BAA34-0676-B745-9F12-3CB8A2531656}" destId="{29D70807-E75C-8C4D-8C60-445DFE1B76F2}" srcOrd="1" destOrd="0" presId="urn:microsoft.com/office/officeart/2005/8/layout/hProcess11"/>
    <dgm:cxn modelId="{F3DE80E2-51FA-7341-A86E-B28B3E94D18B}" type="presParOf" srcId="{B98BAA34-0676-B745-9F12-3CB8A2531656}" destId="{F9FB89C8-28DA-8E45-B475-6620ED68D7A6}" srcOrd="2" destOrd="0" presId="urn:microsoft.com/office/officeart/2005/8/layout/hProcess11"/>
    <dgm:cxn modelId="{2243E682-4766-5C49-9CE8-0A05952533BB}" type="presParOf" srcId="{1C3127CE-7600-BF46-9C31-64C4048A150F}" destId="{0EADC1D3-4331-AC49-99C5-6641C45EE971}" srcOrd="3" destOrd="0" presId="urn:microsoft.com/office/officeart/2005/8/layout/hProcess11"/>
    <dgm:cxn modelId="{CDFEA81B-CEF2-9040-95F5-85411ABF8FD3}" type="presParOf" srcId="{1C3127CE-7600-BF46-9C31-64C4048A150F}" destId="{8662C149-87DD-6B46-AAA9-757F2CAD08A8}" srcOrd="4" destOrd="0" presId="urn:microsoft.com/office/officeart/2005/8/layout/hProcess11"/>
    <dgm:cxn modelId="{87AB9BFC-5DF3-0B46-B8B4-C7EC08B1A3AA}" type="presParOf" srcId="{8662C149-87DD-6B46-AAA9-757F2CAD08A8}" destId="{1A056FBF-87A8-D04A-99D4-02152E397751}" srcOrd="0" destOrd="0" presId="urn:microsoft.com/office/officeart/2005/8/layout/hProcess11"/>
    <dgm:cxn modelId="{275194D8-A336-4040-B476-7599891C7A3C}" type="presParOf" srcId="{8662C149-87DD-6B46-AAA9-757F2CAD08A8}" destId="{84D4DEE2-3A14-954C-B994-765ABF7190F9}" srcOrd="1" destOrd="0" presId="urn:microsoft.com/office/officeart/2005/8/layout/hProcess11"/>
    <dgm:cxn modelId="{F4A49A2A-6CB8-B14B-A186-B36743F665DC}" type="presParOf" srcId="{8662C149-87DD-6B46-AAA9-757F2CAD08A8}" destId="{A2A7672F-D8BE-0C44-A176-5D4E7463B0F2}" srcOrd="2" destOrd="0" presId="urn:microsoft.com/office/officeart/2005/8/layout/hProcess11"/>
    <dgm:cxn modelId="{31C1B87F-054D-394F-A87D-7F8A24C62477}" type="presParOf" srcId="{1C3127CE-7600-BF46-9C31-64C4048A150F}" destId="{53CD6920-4236-7545-8D10-F945B3CD4B3B}" srcOrd="5" destOrd="0" presId="urn:microsoft.com/office/officeart/2005/8/layout/hProcess11"/>
    <dgm:cxn modelId="{44152CEA-914D-0641-B63C-C33E3D755BEB}" type="presParOf" srcId="{1C3127CE-7600-BF46-9C31-64C4048A150F}" destId="{57A65ECA-3DCF-6F4A-BF6D-147FCFA3C4D1}" srcOrd="6" destOrd="0" presId="urn:microsoft.com/office/officeart/2005/8/layout/hProcess11"/>
    <dgm:cxn modelId="{785DF641-6C80-8446-810F-7FF281D121FA}" type="presParOf" srcId="{57A65ECA-3DCF-6F4A-BF6D-147FCFA3C4D1}" destId="{56793372-1BA4-754D-BC41-C0AD28A0C1CF}" srcOrd="0" destOrd="0" presId="urn:microsoft.com/office/officeart/2005/8/layout/hProcess11"/>
    <dgm:cxn modelId="{0AB87DD2-2E9F-B24D-AB9B-4DC855EE42CA}" type="presParOf" srcId="{57A65ECA-3DCF-6F4A-BF6D-147FCFA3C4D1}" destId="{95A36320-2825-6043-9827-6324B8A5D32D}" srcOrd="1" destOrd="0" presId="urn:microsoft.com/office/officeart/2005/8/layout/hProcess11"/>
    <dgm:cxn modelId="{8356F4B2-70F0-434B-8550-60B97123755C}" type="presParOf" srcId="{57A65ECA-3DCF-6F4A-BF6D-147FCFA3C4D1}" destId="{0AA961B0-A36F-4A4E-B5B9-A8448EEDE55C}" srcOrd="2" destOrd="0" presId="urn:microsoft.com/office/officeart/2005/8/layout/hProcess11"/>
    <dgm:cxn modelId="{427E4FF7-8C81-BC47-BAE1-CECD626DF62B}" type="presParOf" srcId="{1C3127CE-7600-BF46-9C31-64C4048A150F}" destId="{58EC8E91-DEE3-444F-B0E3-33570478B853}" srcOrd="7" destOrd="0" presId="urn:microsoft.com/office/officeart/2005/8/layout/hProcess11"/>
    <dgm:cxn modelId="{E7B2F9A7-17BA-C346-B889-57E5A98DBF83}" type="presParOf" srcId="{1C3127CE-7600-BF46-9C31-64C4048A150F}" destId="{8C4F201C-E264-0541-8CE4-FAE87EA6465B}" srcOrd="8" destOrd="0" presId="urn:microsoft.com/office/officeart/2005/8/layout/hProcess11"/>
    <dgm:cxn modelId="{DDB24F10-8F59-1D48-8621-E4D9703A5E64}" type="presParOf" srcId="{8C4F201C-E264-0541-8CE4-FAE87EA6465B}" destId="{FEF8A011-5173-BF42-B1E4-D57526DD19CF}" srcOrd="0" destOrd="0" presId="urn:microsoft.com/office/officeart/2005/8/layout/hProcess11"/>
    <dgm:cxn modelId="{18AEF3BE-2E7C-974A-B07B-4BC51E832CA4}" type="presParOf" srcId="{8C4F201C-E264-0541-8CE4-FAE87EA6465B}" destId="{7DC7508F-374A-5F4F-8678-1A2CED76B8B5}" srcOrd="1" destOrd="0" presId="urn:microsoft.com/office/officeart/2005/8/layout/hProcess11"/>
    <dgm:cxn modelId="{17269A3A-D3FD-D34C-93B5-1384DB119C77}" type="presParOf" srcId="{8C4F201C-E264-0541-8CE4-FAE87EA6465B}" destId="{E86B3587-1257-444F-80C8-9B3DC72FB4F5}" srcOrd="2" destOrd="0" presId="urn:microsoft.com/office/officeart/2005/8/layout/hProcess11"/>
    <dgm:cxn modelId="{EADD257A-0516-0E48-8A87-FB69C7CE93AB}" type="presParOf" srcId="{1C3127CE-7600-BF46-9C31-64C4048A150F}" destId="{7A39856B-9583-0E4D-A390-018863A030E6}" srcOrd="9" destOrd="0" presId="urn:microsoft.com/office/officeart/2005/8/layout/hProcess11"/>
    <dgm:cxn modelId="{7BEC09FA-D205-4D4F-9836-07C12AF6AB7A}" type="presParOf" srcId="{1C3127CE-7600-BF46-9C31-64C4048A150F}" destId="{206132FA-2C8D-8349-9679-6594948D3840}" srcOrd="10" destOrd="0" presId="urn:microsoft.com/office/officeart/2005/8/layout/hProcess11"/>
    <dgm:cxn modelId="{0141DDC8-772A-1547-A066-9FECD32C1BE7}" type="presParOf" srcId="{206132FA-2C8D-8349-9679-6594948D3840}" destId="{DE493860-4CAE-AB40-9445-C1740190D510}" srcOrd="0" destOrd="0" presId="urn:microsoft.com/office/officeart/2005/8/layout/hProcess11"/>
    <dgm:cxn modelId="{9758FBFF-3170-0641-9F4B-4CAF618255D1}" type="presParOf" srcId="{206132FA-2C8D-8349-9679-6594948D3840}" destId="{B9414C52-C64C-CF40-AD65-D450697D03EF}" srcOrd="1" destOrd="0" presId="urn:microsoft.com/office/officeart/2005/8/layout/hProcess11"/>
    <dgm:cxn modelId="{2DEBA5E0-AE3A-8B4E-A1E9-A9A00D3B4EBC}" type="presParOf" srcId="{206132FA-2C8D-8349-9679-6594948D3840}" destId="{4DEC5A78-C559-784E-93DE-7104A9B73DA5}" srcOrd="2" destOrd="0" presId="urn:microsoft.com/office/officeart/2005/8/layout/hProcess11"/>
    <dgm:cxn modelId="{AD1D4D85-E24C-024B-ABD7-C95D289083B8}" type="presParOf" srcId="{1C3127CE-7600-BF46-9C31-64C4048A150F}" destId="{6CB7AA11-E95B-AF44-9227-B7F4FBB328C8}" srcOrd="11" destOrd="0" presId="urn:microsoft.com/office/officeart/2005/8/layout/hProcess11"/>
    <dgm:cxn modelId="{7B762EDE-E57C-7244-8C0D-592A57319736}" type="presParOf" srcId="{1C3127CE-7600-BF46-9C31-64C4048A150F}" destId="{5357B6FB-84E2-A540-A425-FC62B1FCE6BE}" srcOrd="12" destOrd="0" presId="urn:microsoft.com/office/officeart/2005/8/layout/hProcess11"/>
    <dgm:cxn modelId="{FAC60481-9CCE-7048-AEED-EEBAF594C700}" type="presParOf" srcId="{5357B6FB-84E2-A540-A425-FC62B1FCE6BE}" destId="{226C5D59-8BBB-2847-B929-738134F7CAC9}" srcOrd="0" destOrd="0" presId="urn:microsoft.com/office/officeart/2005/8/layout/hProcess11"/>
    <dgm:cxn modelId="{84B9C275-454B-1843-9779-67E04675ADCB}" type="presParOf" srcId="{5357B6FB-84E2-A540-A425-FC62B1FCE6BE}" destId="{29EB009F-5F46-0E46-8DAA-A392CF318CDB}" srcOrd="1" destOrd="0" presId="urn:microsoft.com/office/officeart/2005/8/layout/hProcess11"/>
    <dgm:cxn modelId="{99E40394-98A2-744A-9236-CEB0F1150358}" type="presParOf" srcId="{5357B6FB-84E2-A540-A425-FC62B1FCE6BE}" destId="{8EC95CBD-4743-D842-8076-3F9E713F27EF}" srcOrd="2" destOrd="0" presId="urn:microsoft.com/office/officeart/2005/8/layout/hProcess11"/>
    <dgm:cxn modelId="{4B9610F1-BC9F-BD42-B9B1-B3E052221365}" type="presParOf" srcId="{1C3127CE-7600-BF46-9C31-64C4048A150F}" destId="{A3750CA2-0095-F443-9DC5-D58073D3714B}" srcOrd="13" destOrd="0" presId="urn:microsoft.com/office/officeart/2005/8/layout/hProcess11"/>
    <dgm:cxn modelId="{EBDEA7E1-EA79-BE4D-B909-8079139C7C3D}" type="presParOf" srcId="{1C3127CE-7600-BF46-9C31-64C4048A150F}" destId="{A30B527C-31B6-B442-84B7-0EEDF7A36039}" srcOrd="14" destOrd="0" presId="urn:microsoft.com/office/officeart/2005/8/layout/hProcess11"/>
    <dgm:cxn modelId="{921699CB-01C0-5F45-9976-002F4EFFB555}" type="presParOf" srcId="{A30B527C-31B6-B442-84B7-0EEDF7A36039}" destId="{980BF9F6-5487-8348-8D74-791681CFE9B9}" srcOrd="0" destOrd="0" presId="urn:microsoft.com/office/officeart/2005/8/layout/hProcess11"/>
    <dgm:cxn modelId="{92BB7199-B0BF-2B49-A5EC-6257B8BBF916}" type="presParOf" srcId="{A30B527C-31B6-B442-84B7-0EEDF7A36039}" destId="{8CE7C486-9BF1-E840-B106-C31C856972CD}" srcOrd="1" destOrd="0" presId="urn:microsoft.com/office/officeart/2005/8/layout/hProcess11"/>
    <dgm:cxn modelId="{3897926E-DA08-194D-8EDC-ABD4E568FD56}" type="presParOf" srcId="{A30B527C-31B6-B442-84B7-0EEDF7A36039}" destId="{13A1966D-3F32-A24C-89CD-9EE54DA52BA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32AF88-9EB0-BF4C-8A13-81BA8EF14BF3}">
      <dsp:nvSpPr>
        <dsp:cNvPr id="0" name=""/>
        <dsp:cNvSpPr/>
      </dsp:nvSpPr>
      <dsp:spPr>
        <a:xfrm>
          <a:off x="0" y="711853"/>
          <a:ext cx="11007523" cy="94913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BC1D2-C4C1-E74C-94B1-862BFAD68636}">
      <dsp:nvSpPr>
        <dsp:cNvPr id="0" name=""/>
        <dsp:cNvSpPr/>
      </dsp:nvSpPr>
      <dsp:spPr>
        <a:xfrm>
          <a:off x="1731" y="0"/>
          <a:ext cx="1557604" cy="949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/>
            <a:t>Onderzoek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600" b="1" kern="1200" dirty="0"/>
            <a:t>14/2</a:t>
          </a:r>
        </a:p>
      </dsp:txBody>
      <dsp:txXfrm>
        <a:off x="1731" y="0"/>
        <a:ext cx="1557604" cy="949138"/>
      </dsp:txXfrm>
    </dsp:sp>
    <dsp:sp modelId="{C969AF8F-B0B3-F54F-903E-BA340F0E39E2}">
      <dsp:nvSpPr>
        <dsp:cNvPr id="0" name=""/>
        <dsp:cNvSpPr/>
      </dsp:nvSpPr>
      <dsp:spPr>
        <a:xfrm>
          <a:off x="661891" y="1067780"/>
          <a:ext cx="237284" cy="237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6831A-954F-3E48-9CF5-8E69F543BB56}">
      <dsp:nvSpPr>
        <dsp:cNvPr id="0" name=""/>
        <dsp:cNvSpPr/>
      </dsp:nvSpPr>
      <dsp:spPr>
        <a:xfrm>
          <a:off x="1612364" y="1423707"/>
          <a:ext cx="1295737" cy="949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/>
            <a:t>Ticket systeem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600" b="1" kern="1200" dirty="0"/>
            <a:t>28/2</a:t>
          </a:r>
        </a:p>
      </dsp:txBody>
      <dsp:txXfrm>
        <a:off x="1612364" y="1423707"/>
        <a:ext cx="1295737" cy="949138"/>
      </dsp:txXfrm>
    </dsp:sp>
    <dsp:sp modelId="{29D70807-E75C-8C4D-8C60-445DFE1B76F2}">
      <dsp:nvSpPr>
        <dsp:cNvPr id="0" name=""/>
        <dsp:cNvSpPr/>
      </dsp:nvSpPr>
      <dsp:spPr>
        <a:xfrm>
          <a:off x="2141590" y="1067780"/>
          <a:ext cx="237284" cy="237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56FBF-87A8-D04A-99D4-02152E397751}">
      <dsp:nvSpPr>
        <dsp:cNvPr id="0" name=""/>
        <dsp:cNvSpPr/>
      </dsp:nvSpPr>
      <dsp:spPr>
        <a:xfrm>
          <a:off x="2961130" y="0"/>
          <a:ext cx="1060575" cy="949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/>
            <a:t>Mail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600" b="1" kern="1200" dirty="0"/>
            <a:t>14/3</a:t>
          </a:r>
        </a:p>
      </dsp:txBody>
      <dsp:txXfrm>
        <a:off x="2961130" y="0"/>
        <a:ext cx="1060575" cy="949138"/>
      </dsp:txXfrm>
    </dsp:sp>
    <dsp:sp modelId="{84D4DEE2-3A14-954C-B994-765ABF7190F9}">
      <dsp:nvSpPr>
        <dsp:cNvPr id="0" name=""/>
        <dsp:cNvSpPr/>
      </dsp:nvSpPr>
      <dsp:spPr>
        <a:xfrm>
          <a:off x="3372776" y="1067780"/>
          <a:ext cx="237284" cy="237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93372-1BA4-754D-BC41-C0AD28A0C1CF}">
      <dsp:nvSpPr>
        <dsp:cNvPr id="0" name=""/>
        <dsp:cNvSpPr/>
      </dsp:nvSpPr>
      <dsp:spPr>
        <a:xfrm>
          <a:off x="4074735" y="1423707"/>
          <a:ext cx="1060575" cy="949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/>
            <a:t>VSTS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600" b="1" kern="1200" dirty="0"/>
            <a:t>21/3</a:t>
          </a:r>
        </a:p>
      </dsp:txBody>
      <dsp:txXfrm>
        <a:off x="4074735" y="1423707"/>
        <a:ext cx="1060575" cy="949138"/>
      </dsp:txXfrm>
    </dsp:sp>
    <dsp:sp modelId="{95A36320-2825-6043-9827-6324B8A5D32D}">
      <dsp:nvSpPr>
        <dsp:cNvPr id="0" name=""/>
        <dsp:cNvSpPr/>
      </dsp:nvSpPr>
      <dsp:spPr>
        <a:xfrm>
          <a:off x="4486380" y="1067780"/>
          <a:ext cx="237284" cy="237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8A011-5173-BF42-B1E4-D57526DD19CF}">
      <dsp:nvSpPr>
        <dsp:cNvPr id="0" name=""/>
        <dsp:cNvSpPr/>
      </dsp:nvSpPr>
      <dsp:spPr>
        <a:xfrm>
          <a:off x="5188340" y="0"/>
          <a:ext cx="1060575" cy="949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/>
            <a:t>Exact Online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600" b="1" kern="1200" dirty="0"/>
            <a:t>4/4</a:t>
          </a:r>
        </a:p>
      </dsp:txBody>
      <dsp:txXfrm>
        <a:off x="5188340" y="0"/>
        <a:ext cx="1060575" cy="949138"/>
      </dsp:txXfrm>
    </dsp:sp>
    <dsp:sp modelId="{7DC7508F-374A-5F4F-8678-1A2CED76B8B5}">
      <dsp:nvSpPr>
        <dsp:cNvPr id="0" name=""/>
        <dsp:cNvSpPr/>
      </dsp:nvSpPr>
      <dsp:spPr>
        <a:xfrm>
          <a:off x="5599985" y="1067780"/>
          <a:ext cx="237284" cy="237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493860-4CAE-AB40-9445-C1740190D510}">
      <dsp:nvSpPr>
        <dsp:cNvPr id="0" name=""/>
        <dsp:cNvSpPr/>
      </dsp:nvSpPr>
      <dsp:spPr>
        <a:xfrm>
          <a:off x="6301944" y="1423707"/>
          <a:ext cx="1173548" cy="949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/>
            <a:t>Knowledge base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600" b="1" kern="1200" dirty="0"/>
            <a:t>18/4</a:t>
          </a:r>
        </a:p>
      </dsp:txBody>
      <dsp:txXfrm>
        <a:off x="6301944" y="1423707"/>
        <a:ext cx="1173548" cy="949138"/>
      </dsp:txXfrm>
    </dsp:sp>
    <dsp:sp modelId="{B9414C52-C64C-CF40-AD65-D450697D03EF}">
      <dsp:nvSpPr>
        <dsp:cNvPr id="0" name=""/>
        <dsp:cNvSpPr/>
      </dsp:nvSpPr>
      <dsp:spPr>
        <a:xfrm>
          <a:off x="6770076" y="1067780"/>
          <a:ext cx="237284" cy="237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C5D59-8BBB-2847-B929-738134F7CAC9}">
      <dsp:nvSpPr>
        <dsp:cNvPr id="0" name=""/>
        <dsp:cNvSpPr/>
      </dsp:nvSpPr>
      <dsp:spPr>
        <a:xfrm>
          <a:off x="7528522" y="0"/>
          <a:ext cx="1060575" cy="949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/>
            <a:t>DMS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600" b="1" kern="1200" dirty="0"/>
            <a:t>25/4</a:t>
          </a:r>
        </a:p>
      </dsp:txBody>
      <dsp:txXfrm>
        <a:off x="7528522" y="0"/>
        <a:ext cx="1060575" cy="949138"/>
      </dsp:txXfrm>
    </dsp:sp>
    <dsp:sp modelId="{29EB009F-5F46-0E46-8DAA-A392CF318CDB}">
      <dsp:nvSpPr>
        <dsp:cNvPr id="0" name=""/>
        <dsp:cNvSpPr/>
      </dsp:nvSpPr>
      <dsp:spPr>
        <a:xfrm>
          <a:off x="7940167" y="1067780"/>
          <a:ext cx="237284" cy="237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F9F6-5487-8348-8D74-791681CFE9B9}">
      <dsp:nvSpPr>
        <dsp:cNvPr id="0" name=""/>
        <dsp:cNvSpPr/>
      </dsp:nvSpPr>
      <dsp:spPr>
        <a:xfrm>
          <a:off x="8642126" y="1423707"/>
          <a:ext cx="1262912" cy="949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600" b="1" kern="1200" dirty="0"/>
            <a:t>Notificaties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l-NL" sz="1600" b="1" kern="1200" dirty="0"/>
            <a:t>9/5</a:t>
          </a:r>
        </a:p>
      </dsp:txBody>
      <dsp:txXfrm>
        <a:off x="8642126" y="1423707"/>
        <a:ext cx="1262912" cy="949138"/>
      </dsp:txXfrm>
    </dsp:sp>
    <dsp:sp modelId="{8CE7C486-9BF1-E840-B106-C31C856972CD}">
      <dsp:nvSpPr>
        <dsp:cNvPr id="0" name=""/>
        <dsp:cNvSpPr/>
      </dsp:nvSpPr>
      <dsp:spPr>
        <a:xfrm>
          <a:off x="9154940" y="1067780"/>
          <a:ext cx="237284" cy="2372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9822B-0110-444B-A953-7654E09A7A38}" type="datetimeFigureOut">
              <a:rPr lang="nl-BE" smtClean="0"/>
              <a:t>21/06/18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5EAB8-9F04-3B4B-8F1A-D0D8C132A2E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84601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Industriële automatisatie</a:t>
            </a:r>
          </a:p>
          <a:p>
            <a:pPr lvl="1"/>
            <a:r>
              <a:rPr lang="nl-BE" dirty="0"/>
              <a:t>Consultancy + maatwerk</a:t>
            </a:r>
          </a:p>
          <a:p>
            <a:pPr lvl="1"/>
            <a:r>
              <a:rPr lang="nl-BE" dirty="0"/>
              <a:t>Intern software development </a:t>
            </a:r>
          </a:p>
          <a:p>
            <a:pPr marL="457200" lvl="1" indent="0">
              <a:buNone/>
            </a:pPr>
            <a:endParaRPr lang="nl-BE" dirty="0"/>
          </a:p>
          <a:p>
            <a:r>
              <a:rPr lang="nl-BE" dirty="0"/>
              <a:t>Producten</a:t>
            </a:r>
          </a:p>
          <a:p>
            <a:pPr lvl="1"/>
            <a:r>
              <a:rPr lang="nl-BE" dirty="0"/>
              <a:t>Licenties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5EAB8-9F04-3B4B-8F1A-D0D8C132A2EB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828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0" dirty="0"/>
              <a:t>Zo komen we tot de case en mijn 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Wat als een klant vragen heeft omtrent een product of licentie? </a:t>
            </a:r>
          </a:p>
          <a:p>
            <a:r>
              <a:rPr lang="nl-BE" b="0" dirty="0"/>
              <a:t>Dan moeten deze vragen zo snel en efficient mogelijk kunnen worden opgelost. </a:t>
            </a:r>
          </a:p>
          <a:p>
            <a:r>
              <a:rPr lang="nl-BE" b="0" dirty="0"/>
              <a:t>Hiervoor kunnen ze terecht op het customer service portaal. </a:t>
            </a:r>
          </a:p>
          <a:p>
            <a:endParaRPr lang="nl-BE" b="0" dirty="0"/>
          </a:p>
          <a:p>
            <a:r>
              <a:rPr lang="nl-BE" b="0" dirty="0"/>
              <a:t>De vraag wordt een ticket </a:t>
            </a:r>
          </a:p>
          <a:p>
            <a:r>
              <a:rPr lang="nl-BE" b="0" dirty="0"/>
              <a:t>De oplossing wordt een knowledge base artikel</a:t>
            </a:r>
          </a:p>
          <a:p>
            <a:r>
              <a:rPr lang="nl-BE" b="0" dirty="0"/>
              <a:t>Documenten en installers kunnen gedownload worden</a:t>
            </a:r>
          </a:p>
          <a:p>
            <a:endParaRPr lang="nl-BE" b="0" dirty="0"/>
          </a:p>
          <a:p>
            <a:r>
              <a:rPr lang="nl-BE" b="0" dirty="0"/>
              <a:t>Bugs en features kunnen aangemaakt worden van een ticket</a:t>
            </a:r>
          </a:p>
          <a:p>
            <a:r>
              <a:rPr lang="nl-BE" b="0" dirty="0"/>
              <a:t>Details van accounts zijn beschikbaar vanuit het CRM programma</a:t>
            </a:r>
          </a:p>
          <a:p>
            <a:r>
              <a:rPr lang="nl-BE" b="0" dirty="0"/>
              <a:t>Emails integratie en updates</a:t>
            </a:r>
          </a:p>
          <a:p>
            <a:endParaRPr lang="nl-BE" b="0" dirty="0"/>
          </a:p>
          <a:p>
            <a:r>
              <a:rPr lang="nl-BE" b="0" dirty="0"/>
              <a:t>Voorgaande blokken zijn features gevorm na het onderzoek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5EAB8-9F04-3B4B-8F1A-D0D8C132A2E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4944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b="1" dirty="0"/>
              <a:t>Zelf maken</a:t>
            </a:r>
          </a:p>
          <a:p>
            <a:pPr marL="171450" indent="-171450">
              <a:buFontTx/>
              <a:buChar char="-"/>
            </a:pPr>
            <a:r>
              <a:rPr lang="nl-BE" b="1" dirty="0"/>
              <a:t>Bestaande producten voldoen niet aan de eisen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l-BE" b="1" dirty="0"/>
              <a:t>Bestaande producten niet uitbreidbaar</a:t>
            </a:r>
          </a:p>
          <a:p>
            <a:pPr marL="171450" indent="-171450">
              <a:buFontTx/>
              <a:buChar char="-"/>
            </a:pPr>
            <a:r>
              <a:rPr lang="nl-BE" b="1" dirty="0"/>
              <a:t>Sluit aan bij de huidige technologie stack </a:t>
            </a:r>
          </a:p>
          <a:p>
            <a:pPr marL="171450" indent="-171450">
              <a:buFontTx/>
              <a:buChar char="-"/>
            </a:pPr>
            <a:r>
              <a:rPr lang="nl-BE" b="1" dirty="0"/>
              <a:t>We kunnen terugvallen op .net en de community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5EAB8-9F04-3B4B-8F1A-D0D8C132A2E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266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/>
              <a:t>ASP.NET Core = </a:t>
            </a:r>
            <a:r>
              <a:rPr lang="nl-BE" b="1" dirty="0"/>
              <a:t>Open source Microsoft framework, cross platform en cloud based web applicaties te bouwen. C# </a:t>
            </a:r>
          </a:p>
          <a:p>
            <a:r>
              <a:rPr lang="nl-BE" b="0" dirty="0"/>
              <a:t>Entity Framework =</a:t>
            </a:r>
            <a:r>
              <a:rPr lang="nl-BE" b="1" dirty="0"/>
              <a:t> Framework om eenvoudig database operaties aan te roepen</a:t>
            </a:r>
            <a:endParaRPr lang="nl-BE" b="0" dirty="0"/>
          </a:p>
          <a:p>
            <a:r>
              <a:rPr lang="nl-BE" b="0" dirty="0"/>
              <a:t>RazorPages =  </a:t>
            </a:r>
            <a:r>
              <a:rPr lang="nl-BE" b="1" dirty="0"/>
              <a:t>framework om Webpagina’s te bouwen</a:t>
            </a:r>
          </a:p>
          <a:p>
            <a:r>
              <a:rPr lang="nl-BE" b="0" dirty="0"/>
              <a:t>Bootstrap = </a:t>
            </a:r>
            <a:r>
              <a:rPr lang="nl-BE" b="1" dirty="0"/>
              <a:t>open source framework bestaande uit  HTML, CSS en javascript om webpagina’s te ontwikkelen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5EAB8-9F04-3B4B-8F1A-D0D8C132A2EB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61238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 (sprint planning &amp; versie controle)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5EAB8-9F04-3B4B-8F1A-D0D8C132A2E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0939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Ruimte voor uitbreidingen</a:t>
            </a:r>
          </a:p>
          <a:p>
            <a:r>
              <a:rPr lang="nl-BE" dirty="0"/>
              <a:t>Realisaties</a:t>
            </a:r>
          </a:p>
          <a:p>
            <a:r>
              <a:rPr lang="nl-BE"/>
              <a:t>Geleerd?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5EAB8-9F04-3B4B-8F1A-D0D8C132A2EB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317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A2A28-1108-8647-84A7-7B77972B5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8EF7782-63EE-4F49-A685-795CFEB2A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31079C-E5B1-C444-8E5E-D5C78BA1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13CA4-5710-EA43-9289-E564731ED468}" type="datetime1">
              <a:rPr lang="nl-BE" smtClean="0"/>
              <a:t>21/06/18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A782D2-8233-0E40-B9B2-D78DAD56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B00CD8-D047-7049-999F-D506C66C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4876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93FE3-240D-B541-81D7-A429EBC53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7F69361-052A-E245-B708-30FF4E68D6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7618B0D-7B5C-B94D-AF67-47282B3C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3BB38-DE38-0B4F-9B45-7DA56CC7520B}" type="datetime1">
              <a:rPr lang="nl-BE" smtClean="0"/>
              <a:t>21/06/18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2235481-540B-5540-846F-70E58D94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4F6A92-2A33-3348-8F66-1139467C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05330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25B970D0-EDFE-A440-820F-1379BF9117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536F5F72-D4BB-4847-9640-B69DCBD16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B5BD398-D0AF-CB44-96C3-98B8411B4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9AD9F-1F36-444C-95E6-7B358B2809C5}" type="datetime1">
              <a:rPr lang="nl-BE" smtClean="0"/>
              <a:t>21/06/18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90F7845-15EA-704F-BD91-2F0FB94ED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2C55CA-5949-C342-BA9F-3BDD85BF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87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53997-C4CC-E346-82E7-9A19AA07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0E2A50-80CB-6849-8DC0-403D6B63A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0151947-92BF-3843-A0A8-8E41DA54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05095-7F48-A249-9B6C-17E867AAD5AC}" type="datetime1">
              <a:rPr lang="nl-BE" smtClean="0"/>
              <a:t>21/06/18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0B90F44-574E-E34F-ACAB-96AA3A4F9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C795D5-3C13-0645-9DAD-4250FC4E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099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0C2C8A-F02E-AD43-86BF-8A1EFC23A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577C3ED-73C5-2249-B6FB-5728E56C7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7D607DFF-1C1F-0341-8194-1DD756E8E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62877-405D-494F-B70D-18D6A4BA4378}" type="datetime1">
              <a:rPr lang="nl-BE" smtClean="0"/>
              <a:t>21/06/18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25BBCEE-AE89-4F4A-AC83-B17BBB01A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2078448-FDD3-4746-97A7-34708B39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178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15AB10-93D2-D74A-8551-5855FF84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D84D2E-23A2-C644-B449-58714DD7F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6557B55-D635-004D-A64C-396888195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1FFF2A8-9D4F-A64E-804C-CDE511E58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07A7E-222D-6B4A-8B81-F270B7EBC8EB}" type="datetime1">
              <a:rPr lang="nl-BE" smtClean="0"/>
              <a:t>21/06/18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2BADA71-7285-AF46-A411-D0C3E7563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7FB85D5-F67D-734D-A33C-BA9EB6790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6765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71E5B7-A45C-6D43-8537-FD647E39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A256E38-FDFA-8F4A-B0AA-FCEBA6F02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9BD8B7D-D752-254A-A3F7-B2F0D5313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2C7CA19-F6E3-6840-92A1-A877CD6B3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E6FF33CF-B2E3-1A4D-9638-FA3F42A0D5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EC375AC5-7193-D04A-B858-ADD9C6F97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CC8E1-5C40-BB4D-957E-BA8E13F11182}" type="datetime1">
              <a:rPr lang="nl-BE" smtClean="0"/>
              <a:t>21/06/18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6BBC77B-8BE1-9A4F-9CC7-7F936B52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F0DA5C3-E3E7-084B-BEB8-459CFE775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276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7D1040-8659-6C46-B7B4-82992DF9C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52FBE1EE-8684-F14C-953F-F7922EB6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9274C-F306-CA4B-A454-B1C0EA20C960}" type="datetime1">
              <a:rPr lang="nl-BE" smtClean="0"/>
              <a:t>21/06/18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BD2FF5C-BBD0-F542-93F4-D404FD4EB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32B536F-606D-2941-AEFA-23ED0C3A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30223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977D0353-008D-404C-B303-C2815A740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0282F-53FC-884E-8B8F-77A9E6326839}" type="datetime1">
              <a:rPr lang="nl-BE" smtClean="0"/>
              <a:t>21/06/18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9E135BE-AD8A-E94A-B0BD-7DEC82854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E24009-DAD3-B141-AA80-21F0AE48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5212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8CB4A-DB6A-434B-B562-2A32A30F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BEE3D5-87AC-0147-8DEF-D5B4F66AE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F6D0D5B-9536-C643-8F22-590479B17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8EBB9F7-BED7-134E-BB9D-D79F00776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D186-30AF-A647-BE65-5B4E50C18726}" type="datetime1">
              <a:rPr lang="nl-BE" smtClean="0"/>
              <a:t>21/06/18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A97785A-11BD-2248-8566-C4E869563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320EC8A-BACF-6543-A716-2ED1ADE1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011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375D68-845C-3F4F-B092-C253356E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54A494F-1F71-0E4C-9954-60DEBD164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85C30D9-296D-3942-B93A-A0444C85B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92D4FAC-7318-B840-B95D-5B7A2EB6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B792D-EDBC-E84C-868C-DA9F43010FBD}" type="datetime1">
              <a:rPr lang="nl-BE" smtClean="0"/>
              <a:t>21/06/18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791D9C2-E143-8140-A1FE-D8D2B9D82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A2586CB-2E93-8145-829B-EE0A308F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8834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D2F8734-91CA-A549-8BAD-40B5496CA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97C1D46-412C-A645-A9C9-D2FCCD2DA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AD41F62-79C6-3B4E-A282-2C3C1C2DE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A4681B-4CDF-D84B-8236-1B0ECB86E9B4}" type="datetime1">
              <a:rPr lang="nl-BE" smtClean="0"/>
              <a:t>21/06/18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007CDE-BDD2-334E-B170-B2EF0AEB05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1D22792-68ED-FB4C-8876-E3BF53EBA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5B821-3710-0A42-987D-17B177B4B03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515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tiff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tiff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12DFE36D-DB78-404E-BD0D-B6F70FBAB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481" y="5882520"/>
            <a:ext cx="10278319" cy="473830"/>
          </a:xfrm>
        </p:spPr>
        <p:txBody>
          <a:bodyPr>
            <a:normAutofit/>
          </a:bodyPr>
          <a:lstStyle/>
          <a:p>
            <a:pPr algn="l"/>
            <a:r>
              <a:rPr lang="nl-BE" sz="2000" dirty="0"/>
              <a:t>Aertgeerts Nathan					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914A5CA-1CA1-BF48-B5D0-4520DDCD8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4028" y="1273087"/>
            <a:ext cx="6190811" cy="2275541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3ECD157-897F-384F-BE3A-E2BFA997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1</a:t>
            </a:fld>
            <a:endParaRPr lang="nl-BE"/>
          </a:p>
        </p:txBody>
      </p:sp>
      <p:sp>
        <p:nvSpPr>
          <p:cNvPr id="6" name="Ondertitel 2">
            <a:extLst>
              <a:ext uri="{FF2B5EF4-FFF2-40B4-BE49-F238E27FC236}">
                <a16:creationId xmlns:a16="http://schemas.microsoft.com/office/drawing/2014/main" id="{3F7B6A6E-DC13-DC4F-96B0-171A385F1275}"/>
              </a:ext>
            </a:extLst>
          </p:cNvPr>
          <p:cNvSpPr txBox="1">
            <a:spLocks/>
          </p:cNvSpPr>
          <p:nvPr/>
        </p:nvSpPr>
        <p:spPr>
          <a:xfrm>
            <a:off x="10193311" y="5882520"/>
            <a:ext cx="950089" cy="473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dirty="0"/>
              <a:t>2018</a:t>
            </a:r>
          </a:p>
        </p:txBody>
      </p:sp>
      <p:sp>
        <p:nvSpPr>
          <p:cNvPr id="7" name="Ondertitel 2">
            <a:extLst>
              <a:ext uri="{FF2B5EF4-FFF2-40B4-BE49-F238E27FC236}">
                <a16:creationId xmlns:a16="http://schemas.microsoft.com/office/drawing/2014/main" id="{51B69825-8B27-A942-9C93-6A97F87A554C}"/>
              </a:ext>
            </a:extLst>
          </p:cNvPr>
          <p:cNvSpPr txBox="1">
            <a:spLocks/>
          </p:cNvSpPr>
          <p:nvPr/>
        </p:nvSpPr>
        <p:spPr>
          <a:xfrm>
            <a:off x="1075475" y="4327648"/>
            <a:ext cx="10067919" cy="775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Customer service portaal in ASP.NET Core 2.0 met Entity Framework</a:t>
            </a:r>
          </a:p>
        </p:txBody>
      </p:sp>
    </p:spTree>
    <p:extLst>
      <p:ext uri="{BB962C8B-B14F-4D97-AF65-F5344CB8AC3E}">
        <p14:creationId xmlns:p14="http://schemas.microsoft.com/office/powerpoint/2010/main" val="412428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E8572-C765-6D43-A89A-4B6CFCD30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Wat?</a:t>
            </a:r>
          </a:p>
        </p:txBody>
      </p:sp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56331E6F-AF2B-8A4A-A27D-8AF683863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04986"/>
            <a:ext cx="10134600" cy="4851364"/>
          </a:xfr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0A8204C-7E23-6744-BF5B-5CE80F208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2</a:t>
            </a:fld>
            <a:endParaRPr lang="nl-BE" dirty="0"/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8FF8E16D-C088-BE4F-BED5-9EA46189242F}"/>
              </a:ext>
            </a:extLst>
          </p:cNvPr>
          <p:cNvSpPr/>
          <p:nvPr/>
        </p:nvSpPr>
        <p:spPr>
          <a:xfrm>
            <a:off x="3634451" y="4236334"/>
            <a:ext cx="2037144" cy="89125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17426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1B66DE-91E8-6C40-B523-CCDD4DA9A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42B0095-E23B-0340-B863-813DCABF3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Bestaande tools voldoen niet aan de eisen</a:t>
            </a:r>
          </a:p>
          <a:p>
            <a:endParaRPr lang="nl-BE" dirty="0"/>
          </a:p>
          <a:p>
            <a:r>
              <a:rPr lang="nl-BE" dirty="0"/>
              <a:t>Eenvoudig uit te breiden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Sluit aan bij de huidige technologie </a:t>
            </a:r>
            <a:r>
              <a:rPr lang="nl-BE"/>
              <a:t>stack 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B0798A-493B-0D40-BCC4-12D6ED36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034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872345B-F38B-2A4E-B3C0-FB6535CD7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14" y="225373"/>
            <a:ext cx="10451380" cy="61309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5D1C280-0D1A-E645-9FC2-08A7055DA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13" y="1024692"/>
            <a:ext cx="8560633" cy="1325563"/>
          </a:xfrm>
        </p:spPr>
        <p:txBody>
          <a:bodyPr/>
          <a:lstStyle/>
          <a:p>
            <a:r>
              <a:rPr lang="nl-BE" b="1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B3DB3CB-8105-7243-A582-0DFE3C17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9751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8ECAC-686A-F34C-9FE4-8D3230D99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Technologieën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A4408F-CA04-F94B-9AB0-EF95C588B9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ASP.NET Core 2.0</a:t>
            </a:r>
          </a:p>
          <a:p>
            <a:endParaRPr lang="nl-BE" dirty="0"/>
          </a:p>
          <a:p>
            <a:r>
              <a:rPr lang="nl-BE" dirty="0"/>
              <a:t>Entity Framework Core 2.0</a:t>
            </a:r>
          </a:p>
          <a:p>
            <a:endParaRPr lang="nl-BE" dirty="0"/>
          </a:p>
          <a:p>
            <a:r>
              <a:rPr lang="nl-BE" dirty="0"/>
              <a:t>Razor Pages</a:t>
            </a:r>
          </a:p>
          <a:p>
            <a:endParaRPr lang="nl-BE" dirty="0"/>
          </a:p>
          <a:p>
            <a:r>
              <a:rPr lang="nl-BE" dirty="0"/>
              <a:t>Bootstrap 4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33A7E73-E71C-3048-AB96-0B2474CE0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5</a:t>
            </a:fld>
            <a:endParaRPr lang="nl-BE"/>
          </a:p>
        </p:txBody>
      </p:sp>
      <p:pic>
        <p:nvPicPr>
          <p:cNvPr id="1026" name="Picture 2" descr="https://lh3.googleusercontent.com/90uI5VlbK65aeagzp2kK8GoMc0VXSyL8YM2r5pRzLErEd1PVtRRt05rTNEBgSfW4yeVB57Sb3kdf7ErDz6t1cpkOecnpZwGcrf_yvyxQRMFMuhTPn0QNPWdEtI0r655N1oA_G-cjB2M">
            <a:extLst>
              <a:ext uri="{FF2B5EF4-FFF2-40B4-BE49-F238E27FC236}">
                <a16:creationId xmlns:a16="http://schemas.microsoft.com/office/drawing/2014/main" id="{EE4BFCFA-E9F5-A541-8114-676CE8D23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082" y="3153854"/>
            <a:ext cx="2889250" cy="144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QXhb_l6OkGYy9S6q9xPH43h9d7HXjWZzaAddJnNUOFIIDPktXo5SE4Q0JkWL0AM5z2Ifck5brp5IReBU0xZTkJWFjKgCpK7axmpXhiK5FbUZquihjgEJ7foO5BvAxv6_DaWzyP0EKHQ">
            <a:extLst>
              <a:ext uri="{FF2B5EF4-FFF2-40B4-BE49-F238E27FC236}">
                <a16:creationId xmlns:a16="http://schemas.microsoft.com/office/drawing/2014/main" id="{23830C9D-39F2-7D45-AB72-7B8C0F057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082" y="1646238"/>
            <a:ext cx="2889250" cy="140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C1FCDA2-DA9B-2741-B833-D40C8B927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5082" y="4777866"/>
            <a:ext cx="2889250" cy="14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5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B6315F-A1EE-DE40-B8E6-BC534B70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Manier van 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142AE3-FED6-A841-92B3-A4C7D8E1A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nl-BE" dirty="0"/>
              <a:t>Sprints (1 week/2 weken)</a:t>
            </a:r>
            <a:br>
              <a:rPr lang="nl-BE" dirty="0"/>
            </a:br>
            <a:endParaRPr lang="nl-BE" dirty="0"/>
          </a:p>
          <a:p>
            <a:r>
              <a:rPr lang="nl-BE" dirty="0"/>
              <a:t>Visual Studio Team Services</a:t>
            </a:r>
            <a:br>
              <a:rPr lang="nl-BE" dirty="0"/>
            </a:br>
            <a:endParaRPr lang="nl-BE" dirty="0"/>
          </a:p>
          <a:p>
            <a:r>
              <a:rPr lang="nl-BE" dirty="0"/>
              <a:t>Visual Studio</a:t>
            </a:r>
          </a:p>
          <a:p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F0D2C60-0ACB-5A4D-BE75-48808E2E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6</a:t>
            </a:fld>
            <a:endParaRPr lang="nl-BE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5D5BBDE-E2DF-674B-9FB0-7E911E6D8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151" y="1847850"/>
            <a:ext cx="2840189" cy="148163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FD314FC-043F-E043-A9BA-147FC1CBB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919" y="1925843"/>
            <a:ext cx="1403639" cy="1403639"/>
          </a:xfrm>
          <a:prstGeom prst="rect">
            <a:avLst/>
          </a:prstGeom>
        </p:spPr>
      </p:pic>
      <p:graphicFrame>
        <p:nvGraphicFramePr>
          <p:cNvPr id="7" name="Tijdelijke aanduiding voor inhoud 4">
            <a:extLst>
              <a:ext uri="{FF2B5EF4-FFF2-40B4-BE49-F238E27FC236}">
                <a16:creationId xmlns:a16="http://schemas.microsoft.com/office/drawing/2014/main" id="{488A7505-95B3-3448-84E8-C0AC24B1CC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3759528"/>
              </p:ext>
            </p:extLst>
          </p:nvPr>
        </p:nvGraphicFramePr>
        <p:xfrm>
          <a:off x="592238" y="4166066"/>
          <a:ext cx="11007523" cy="2372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91815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064AEF-EB93-6C40-AC31-AFFFE6FFF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Problemen en uitdagingen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51F5F5E-76F1-1E4F-A626-4654D2D67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7743" y="1588181"/>
            <a:ext cx="8102784" cy="4768169"/>
          </a:xfrm>
        </p:spPr>
        <p:txBody>
          <a:bodyPr/>
          <a:lstStyle/>
          <a:p>
            <a:r>
              <a:rPr lang="nl-BE" dirty="0"/>
              <a:t>Leren werken met de technologie stack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Mails uitlezen en omzetten in tickets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Werken met API’s en JSON’s in C#</a:t>
            </a:r>
          </a:p>
          <a:p>
            <a:pPr marL="0" indent="0">
              <a:buNone/>
            </a:pPr>
            <a:endParaRPr lang="nl-BE" dirty="0"/>
          </a:p>
          <a:p>
            <a:r>
              <a:rPr lang="nl-BE" dirty="0"/>
              <a:t>API van Exact Online (Werken met XML file)</a:t>
            </a:r>
          </a:p>
          <a:p>
            <a:endParaRPr lang="nl-BE" dirty="0"/>
          </a:p>
          <a:p>
            <a:r>
              <a:rPr lang="nl-BE" dirty="0"/>
              <a:t>Downloads en documenten beschikbaar stellen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E729D83-781F-C843-A68A-5A53A40D4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938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8B14-5C21-A841-A50F-AA3FEB8D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55" y="539297"/>
            <a:ext cx="10515600" cy="1325563"/>
          </a:xfrm>
        </p:spPr>
        <p:txBody>
          <a:bodyPr/>
          <a:lstStyle/>
          <a:p>
            <a:r>
              <a:rPr lang="nl-BE" dirty="0"/>
              <a:t>Reflectie en Besluit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8137D71-4A85-E141-9348-75888D42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5B821-3710-0A42-987D-17B177B4B03C}" type="slidenum">
              <a:rPr lang="nl-BE" smtClean="0"/>
              <a:t>8</a:t>
            </a:fld>
            <a:endParaRPr lang="nl-BE"/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301AB7BF-33C4-DD43-9BDA-DD0A64CE6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endParaRPr lang="nl-BE" dirty="0"/>
          </a:p>
          <a:p>
            <a:endParaRPr lang="nl-BE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6D94A6B7-A441-934C-9629-A01B5FCF89CF}"/>
              </a:ext>
            </a:extLst>
          </p:cNvPr>
          <p:cNvSpPr txBox="1"/>
          <p:nvPr/>
        </p:nvSpPr>
        <p:spPr>
          <a:xfrm>
            <a:off x="3449256" y="3321934"/>
            <a:ext cx="598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/>
              <a:t>Bedankt voor uw aandacht!</a:t>
            </a:r>
          </a:p>
        </p:txBody>
      </p:sp>
    </p:spTree>
    <p:extLst>
      <p:ext uri="{BB962C8B-B14F-4D97-AF65-F5344CB8AC3E}">
        <p14:creationId xmlns:p14="http://schemas.microsoft.com/office/powerpoint/2010/main" val="4933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343</Words>
  <Application>Microsoft Macintosh PowerPoint</Application>
  <PresentationFormat>Breedbeeld</PresentationFormat>
  <Paragraphs>99</Paragraphs>
  <Slides>8</Slides>
  <Notes>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Kantoorthema</vt:lpstr>
      <vt:lpstr>PowerPoint-presentatie</vt:lpstr>
      <vt:lpstr>Wat?</vt:lpstr>
      <vt:lpstr>Waarom?</vt:lpstr>
      <vt:lpstr>Demo</vt:lpstr>
      <vt:lpstr>Technologieën</vt:lpstr>
      <vt:lpstr>Manier van werken</vt:lpstr>
      <vt:lpstr>Problemen en uitdagingen</vt:lpstr>
      <vt:lpstr>Reflectie en Besluit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Aertgeerts Nathan [student]</dc:creator>
  <cp:lastModifiedBy>Aertgeerts Nathan [student]</cp:lastModifiedBy>
  <cp:revision>71</cp:revision>
  <dcterms:created xsi:type="dcterms:W3CDTF">2018-03-23T08:27:21Z</dcterms:created>
  <dcterms:modified xsi:type="dcterms:W3CDTF">2018-06-21T10:53:49Z</dcterms:modified>
</cp:coreProperties>
</file>